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4"/>
  </p:notesMasterIdLst>
  <p:sldIdLst>
    <p:sldId id="256" r:id="rId2"/>
    <p:sldId id="266" r:id="rId3"/>
    <p:sldId id="263" r:id="rId4"/>
    <p:sldId id="2237" r:id="rId5"/>
    <p:sldId id="268" r:id="rId6"/>
    <p:sldId id="2238" r:id="rId7"/>
    <p:sldId id="2239" r:id="rId8"/>
    <p:sldId id="2240" r:id="rId9"/>
    <p:sldId id="2241" r:id="rId10"/>
    <p:sldId id="2242" r:id="rId11"/>
    <p:sldId id="2243" r:id="rId12"/>
    <p:sldId id="270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008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576" userDrawn="1">
          <p15:clr>
            <a:srgbClr val="A4A3A4"/>
          </p15:clr>
        </p15:guide>
        <p15:guide id="4" orient="horz" pos="223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192" autoAdjust="0"/>
    <p:restoredTop sz="94660"/>
  </p:normalViewPr>
  <p:slideViewPr>
    <p:cSldViewPr snapToGrid="0" showGuides="1">
      <p:cViewPr varScale="1">
        <p:scale>
          <a:sx n="91" d="100"/>
          <a:sy n="91" d="100"/>
        </p:scale>
        <p:origin x="360" y="77"/>
      </p:cViewPr>
      <p:guideLst>
        <p:guide orient="horz" pos="4008"/>
        <p:guide pos="3840"/>
        <p:guide orient="horz" pos="576"/>
        <p:guide orient="horz" pos="223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kash Ragothu" userId="5ad25248aa53119a" providerId="LiveId" clId="{C69BF72D-2228-4AE0-B318-D8B3480A6610}"/>
    <pc:docChg chg="undo redo custSel addSld delSld modSld sldOrd">
      <pc:chgData name="Akash Ragothu" userId="5ad25248aa53119a" providerId="LiveId" clId="{C69BF72D-2228-4AE0-B318-D8B3480A6610}" dt="2022-06-07T16:44:53.220" v="5422" actId="2711"/>
      <pc:docMkLst>
        <pc:docMk/>
      </pc:docMkLst>
      <pc:sldChg chg="delSp modSp mod">
        <pc:chgData name="Akash Ragothu" userId="5ad25248aa53119a" providerId="LiveId" clId="{C69BF72D-2228-4AE0-B318-D8B3480A6610}" dt="2022-06-07T16:40:29.500" v="5380" actId="2711"/>
        <pc:sldMkLst>
          <pc:docMk/>
          <pc:sldMk cId="4177333125" sldId="256"/>
        </pc:sldMkLst>
        <pc:spChg chg="mod">
          <ac:chgData name="Akash Ragothu" userId="5ad25248aa53119a" providerId="LiveId" clId="{C69BF72D-2228-4AE0-B318-D8B3480A6610}" dt="2022-06-07T16:38:25.124" v="5353" actId="1076"/>
          <ac:spMkLst>
            <pc:docMk/>
            <pc:sldMk cId="4177333125" sldId="256"/>
            <ac:spMk id="4" creationId="{7141D334-8434-4AF3-8014-473FA6D366EC}"/>
          </ac:spMkLst>
        </pc:spChg>
        <pc:spChg chg="mod">
          <ac:chgData name="Akash Ragothu" userId="5ad25248aa53119a" providerId="LiveId" clId="{C69BF72D-2228-4AE0-B318-D8B3480A6610}" dt="2022-06-07T16:40:29.500" v="5380" actId="2711"/>
          <ac:spMkLst>
            <pc:docMk/>
            <pc:sldMk cId="4177333125" sldId="256"/>
            <ac:spMk id="10" creationId="{B8B34CAC-2B52-47E8-9B57-E3B791389FE1}"/>
          </ac:spMkLst>
        </pc:spChg>
        <pc:spChg chg="mod">
          <ac:chgData name="Akash Ragothu" userId="5ad25248aa53119a" providerId="LiveId" clId="{C69BF72D-2228-4AE0-B318-D8B3480A6610}" dt="2022-06-07T13:53:02.805" v="1373" actId="20577"/>
          <ac:spMkLst>
            <pc:docMk/>
            <pc:sldMk cId="4177333125" sldId="256"/>
            <ac:spMk id="13" creationId="{E5E1F35E-9892-4FEF-BD72-1351948704E9}"/>
          </ac:spMkLst>
        </pc:spChg>
        <pc:spChg chg="mod">
          <ac:chgData name="Akash Ragothu" userId="5ad25248aa53119a" providerId="LiveId" clId="{C69BF72D-2228-4AE0-B318-D8B3480A6610}" dt="2022-06-07T12:51:35.347" v="166" actId="20577"/>
          <ac:spMkLst>
            <pc:docMk/>
            <pc:sldMk cId="4177333125" sldId="256"/>
            <ac:spMk id="14" creationId="{EF7CFD82-E86B-4261-9469-377E92B8D299}"/>
          </ac:spMkLst>
        </pc:spChg>
        <pc:picChg chg="del mod">
          <ac:chgData name="Akash Ragothu" userId="5ad25248aa53119a" providerId="LiveId" clId="{C69BF72D-2228-4AE0-B318-D8B3480A6610}" dt="2022-06-07T16:38:34.303" v="5355" actId="478"/>
          <ac:picMkLst>
            <pc:docMk/>
            <pc:sldMk cId="4177333125" sldId="256"/>
            <ac:picMk id="15" creationId="{EB6224FF-D6BE-46FB-9C28-0F5E9B5D82A7}"/>
          </ac:picMkLst>
        </pc:picChg>
      </pc:sldChg>
      <pc:sldChg chg="addSp delSp modSp mod">
        <pc:chgData name="Akash Ragothu" userId="5ad25248aa53119a" providerId="LiveId" clId="{C69BF72D-2228-4AE0-B318-D8B3480A6610}" dt="2022-06-07T16:10:54.034" v="4961"/>
        <pc:sldMkLst>
          <pc:docMk/>
          <pc:sldMk cId="1056443600" sldId="263"/>
        </pc:sldMkLst>
        <pc:spChg chg="mod">
          <ac:chgData name="Akash Ragothu" userId="5ad25248aa53119a" providerId="LiveId" clId="{C69BF72D-2228-4AE0-B318-D8B3480A6610}" dt="2022-06-07T16:10:54.034" v="4961"/>
          <ac:spMkLst>
            <pc:docMk/>
            <pc:sldMk cId="1056443600" sldId="263"/>
            <ac:spMk id="6" creationId="{80E38B08-802D-4164-A9F1-6C44A3B32802}"/>
          </ac:spMkLst>
        </pc:spChg>
        <pc:spChg chg="mod">
          <ac:chgData name="Akash Ragothu" userId="5ad25248aa53119a" providerId="LiveId" clId="{C69BF72D-2228-4AE0-B318-D8B3480A6610}" dt="2022-06-07T16:10:54.034" v="4961"/>
          <ac:spMkLst>
            <pc:docMk/>
            <pc:sldMk cId="1056443600" sldId="263"/>
            <ac:spMk id="7" creationId="{62E62710-286F-4B00-9BF4-C4E48604ED0D}"/>
          </ac:spMkLst>
        </pc:spChg>
        <pc:spChg chg="mod">
          <ac:chgData name="Akash Ragothu" userId="5ad25248aa53119a" providerId="LiveId" clId="{C69BF72D-2228-4AE0-B318-D8B3480A6610}" dt="2022-06-07T13:56:34.618" v="1396" actId="20577"/>
          <ac:spMkLst>
            <pc:docMk/>
            <pc:sldMk cId="1056443600" sldId="263"/>
            <ac:spMk id="18" creationId="{FFFCF660-37B8-45A0-9C79-E1A032B692ED}"/>
          </ac:spMkLst>
        </pc:spChg>
        <pc:spChg chg="mod">
          <ac:chgData name="Akash Ragothu" userId="5ad25248aa53119a" providerId="LiveId" clId="{C69BF72D-2228-4AE0-B318-D8B3480A6610}" dt="2022-06-07T13:59:05.439" v="1464" actId="20577"/>
          <ac:spMkLst>
            <pc:docMk/>
            <pc:sldMk cId="1056443600" sldId="263"/>
            <ac:spMk id="19" creationId="{8EDBC07A-EA98-4A2F-A57B-BA484D4DDF83}"/>
          </ac:spMkLst>
        </pc:spChg>
        <pc:spChg chg="mod">
          <ac:chgData name="Akash Ragothu" userId="5ad25248aa53119a" providerId="LiveId" clId="{C69BF72D-2228-4AE0-B318-D8B3480A6610}" dt="2022-06-07T13:59:20.600" v="1480" actId="20577"/>
          <ac:spMkLst>
            <pc:docMk/>
            <pc:sldMk cId="1056443600" sldId="263"/>
            <ac:spMk id="20" creationId="{169E2545-C800-42F2-8883-1551D5867FD4}"/>
          </ac:spMkLst>
        </pc:spChg>
        <pc:spChg chg="mod">
          <ac:chgData name="Akash Ragothu" userId="5ad25248aa53119a" providerId="LiveId" clId="{C69BF72D-2228-4AE0-B318-D8B3480A6610}" dt="2022-06-07T13:58:50.556" v="1440" actId="20577"/>
          <ac:spMkLst>
            <pc:docMk/>
            <pc:sldMk cId="1056443600" sldId="263"/>
            <ac:spMk id="21" creationId="{99836FC8-60DF-4BD2-B7DB-501ECB9AA790}"/>
          </ac:spMkLst>
        </pc:spChg>
        <pc:spChg chg="mod">
          <ac:chgData name="Akash Ragothu" userId="5ad25248aa53119a" providerId="LiveId" clId="{C69BF72D-2228-4AE0-B318-D8B3480A6610}" dt="2022-06-07T14:54:19.532" v="3221" actId="20577"/>
          <ac:spMkLst>
            <pc:docMk/>
            <pc:sldMk cId="1056443600" sldId="263"/>
            <ac:spMk id="33" creationId="{A577094A-3F01-4AA7-A62C-5314274A6423}"/>
          </ac:spMkLst>
        </pc:spChg>
        <pc:spChg chg="mod">
          <ac:chgData name="Akash Ragothu" userId="5ad25248aa53119a" providerId="LiveId" clId="{C69BF72D-2228-4AE0-B318-D8B3480A6610}" dt="2022-06-07T14:56:55.750" v="3228" actId="1076"/>
          <ac:spMkLst>
            <pc:docMk/>
            <pc:sldMk cId="1056443600" sldId="263"/>
            <ac:spMk id="34" creationId="{AA5DFFE6-BE30-4FF5-8218-87BC2BB276A6}"/>
          </ac:spMkLst>
        </pc:spChg>
        <pc:spChg chg="mod">
          <ac:chgData name="Akash Ragothu" userId="5ad25248aa53119a" providerId="LiveId" clId="{C69BF72D-2228-4AE0-B318-D8B3480A6610}" dt="2022-06-07T14:35:51.208" v="2454" actId="20577"/>
          <ac:spMkLst>
            <pc:docMk/>
            <pc:sldMk cId="1056443600" sldId="263"/>
            <ac:spMk id="35" creationId="{3480DF5D-9A47-4A1D-943D-3BF984E75A48}"/>
          </ac:spMkLst>
        </pc:spChg>
        <pc:spChg chg="mod">
          <ac:chgData name="Akash Ragothu" userId="5ad25248aa53119a" providerId="LiveId" clId="{C69BF72D-2228-4AE0-B318-D8B3480A6610}" dt="2022-06-07T14:56:55.750" v="3228" actId="1076"/>
          <ac:spMkLst>
            <pc:docMk/>
            <pc:sldMk cId="1056443600" sldId="263"/>
            <ac:spMk id="36" creationId="{3DCF470A-B12D-4BF1-93E3-CC17AA0F3992}"/>
          </ac:spMkLst>
        </pc:spChg>
        <pc:spChg chg="add del mod">
          <ac:chgData name="Akash Ragothu" userId="5ad25248aa53119a" providerId="LiveId" clId="{C69BF72D-2228-4AE0-B318-D8B3480A6610}" dt="2022-06-07T14:39:47.408" v="2838" actId="478"/>
          <ac:spMkLst>
            <pc:docMk/>
            <pc:sldMk cId="1056443600" sldId="263"/>
            <ac:spMk id="40" creationId="{EB3635F8-95F5-4F44-B9C4-1CDDE37A987A}"/>
          </ac:spMkLst>
        </pc:spChg>
        <pc:spChg chg="mod">
          <ac:chgData name="Akash Ragothu" userId="5ad25248aa53119a" providerId="LiveId" clId="{C69BF72D-2228-4AE0-B318-D8B3480A6610}" dt="2022-06-07T13:54:26.440" v="1384" actId="20577"/>
          <ac:spMkLst>
            <pc:docMk/>
            <pc:sldMk cId="1056443600" sldId="263"/>
            <ac:spMk id="46" creationId="{96181093-D069-46E3-8EFA-D4EF1E61AB7F}"/>
          </ac:spMkLst>
        </pc:spChg>
        <pc:grpChg chg="mod">
          <ac:chgData name="Akash Ragothu" userId="5ad25248aa53119a" providerId="LiveId" clId="{C69BF72D-2228-4AE0-B318-D8B3480A6610}" dt="2022-06-07T14:56:55.750" v="3228" actId="1076"/>
          <ac:grpSpMkLst>
            <pc:docMk/>
            <pc:sldMk cId="1056443600" sldId="263"/>
            <ac:grpSpMk id="27" creationId="{C7171E0C-EBCD-4BB1-A2A8-1C1909E0E15B}"/>
          </ac:grpSpMkLst>
        </pc:grpChg>
        <pc:grpChg chg="mod">
          <ac:chgData name="Akash Ragothu" userId="5ad25248aa53119a" providerId="LiveId" clId="{C69BF72D-2228-4AE0-B318-D8B3480A6610}" dt="2022-06-07T14:56:55.750" v="3228" actId="1076"/>
          <ac:grpSpMkLst>
            <pc:docMk/>
            <pc:sldMk cId="1056443600" sldId="263"/>
            <ac:grpSpMk id="29" creationId="{83439C61-B24B-4F94-AC83-75EFFAF0968C}"/>
          </ac:grpSpMkLst>
        </pc:grpChg>
        <pc:cxnChg chg="mod">
          <ac:chgData name="Akash Ragothu" userId="5ad25248aa53119a" providerId="LiveId" clId="{C69BF72D-2228-4AE0-B318-D8B3480A6610}" dt="2022-06-07T14:56:55.750" v="3228" actId="1076"/>
          <ac:cxnSpMkLst>
            <pc:docMk/>
            <pc:sldMk cId="1056443600" sldId="263"/>
            <ac:cxnSpMk id="38" creationId="{163E2F68-FAAD-4B9C-AA3E-5D2EEC51B29B}"/>
          </ac:cxnSpMkLst>
        </pc:cxnChg>
        <pc:cxnChg chg="mod">
          <ac:chgData name="Akash Ragothu" userId="5ad25248aa53119a" providerId="LiveId" clId="{C69BF72D-2228-4AE0-B318-D8B3480A6610}" dt="2022-06-07T14:56:55.750" v="3228" actId="1076"/>
          <ac:cxnSpMkLst>
            <pc:docMk/>
            <pc:sldMk cId="1056443600" sldId="263"/>
            <ac:cxnSpMk id="44" creationId="{044C9C0B-067D-4F3A-9315-805779B7F0DB}"/>
          </ac:cxnSpMkLst>
        </pc:cxnChg>
      </pc:sldChg>
      <pc:sldChg chg="modSp del">
        <pc:chgData name="Akash Ragothu" userId="5ad25248aa53119a" providerId="LiveId" clId="{C69BF72D-2228-4AE0-B318-D8B3480A6610}" dt="2022-06-07T16:14:44.109" v="5015" actId="47"/>
        <pc:sldMkLst>
          <pc:docMk/>
          <pc:sldMk cId="3798771168" sldId="264"/>
        </pc:sldMkLst>
        <pc:spChg chg="mod">
          <ac:chgData name="Akash Ragothu" userId="5ad25248aa53119a" providerId="LiveId" clId="{C69BF72D-2228-4AE0-B318-D8B3480A6610}" dt="2022-06-07T16:10:54.034" v="4961"/>
          <ac:spMkLst>
            <pc:docMk/>
            <pc:sldMk cId="3798771168" sldId="264"/>
            <ac:spMk id="6" creationId="{80E38B08-802D-4164-A9F1-6C44A3B32802}"/>
          </ac:spMkLst>
        </pc:spChg>
        <pc:spChg chg="mod">
          <ac:chgData name="Akash Ragothu" userId="5ad25248aa53119a" providerId="LiveId" clId="{C69BF72D-2228-4AE0-B318-D8B3480A6610}" dt="2022-06-07T16:10:54.034" v="4961"/>
          <ac:spMkLst>
            <pc:docMk/>
            <pc:sldMk cId="3798771168" sldId="264"/>
            <ac:spMk id="7" creationId="{62E62710-286F-4B00-9BF4-C4E48604ED0D}"/>
          </ac:spMkLst>
        </pc:spChg>
      </pc:sldChg>
      <pc:sldChg chg="modSp del">
        <pc:chgData name="Akash Ragothu" userId="5ad25248aa53119a" providerId="LiveId" clId="{C69BF72D-2228-4AE0-B318-D8B3480A6610}" dt="2022-06-07T16:14:39.129" v="5014" actId="47"/>
        <pc:sldMkLst>
          <pc:docMk/>
          <pc:sldMk cId="1101792870" sldId="265"/>
        </pc:sldMkLst>
        <pc:spChg chg="mod">
          <ac:chgData name="Akash Ragothu" userId="5ad25248aa53119a" providerId="LiveId" clId="{C69BF72D-2228-4AE0-B318-D8B3480A6610}" dt="2022-06-07T16:10:54.034" v="4961"/>
          <ac:spMkLst>
            <pc:docMk/>
            <pc:sldMk cId="1101792870" sldId="265"/>
            <ac:spMk id="6" creationId="{80E38B08-802D-4164-A9F1-6C44A3B32802}"/>
          </ac:spMkLst>
        </pc:spChg>
        <pc:spChg chg="mod">
          <ac:chgData name="Akash Ragothu" userId="5ad25248aa53119a" providerId="LiveId" clId="{C69BF72D-2228-4AE0-B318-D8B3480A6610}" dt="2022-06-07T16:10:54.034" v="4961"/>
          <ac:spMkLst>
            <pc:docMk/>
            <pc:sldMk cId="1101792870" sldId="265"/>
            <ac:spMk id="7" creationId="{62E62710-286F-4B00-9BF4-C4E48604ED0D}"/>
          </ac:spMkLst>
        </pc:spChg>
      </pc:sldChg>
      <pc:sldChg chg="addSp delSp modSp mod ord">
        <pc:chgData name="Akash Ragothu" userId="5ad25248aa53119a" providerId="LiveId" clId="{C69BF72D-2228-4AE0-B318-D8B3480A6610}" dt="2022-06-07T16:10:54.034" v="4961"/>
        <pc:sldMkLst>
          <pc:docMk/>
          <pc:sldMk cId="568579304" sldId="266"/>
        </pc:sldMkLst>
        <pc:spChg chg="del">
          <ac:chgData name="Akash Ragothu" userId="5ad25248aa53119a" providerId="LiveId" clId="{C69BF72D-2228-4AE0-B318-D8B3480A6610}" dt="2022-06-07T12:39:23.136" v="24" actId="478"/>
          <ac:spMkLst>
            <pc:docMk/>
            <pc:sldMk cId="568579304" sldId="266"/>
            <ac:spMk id="4" creationId="{D575CD53-6108-481A-A31F-305A2B59F755}"/>
          </ac:spMkLst>
        </pc:spChg>
        <pc:spChg chg="mod">
          <ac:chgData name="Akash Ragothu" userId="5ad25248aa53119a" providerId="LiveId" clId="{C69BF72D-2228-4AE0-B318-D8B3480A6610}" dt="2022-06-07T16:10:54.034" v="4961"/>
          <ac:spMkLst>
            <pc:docMk/>
            <pc:sldMk cId="568579304" sldId="266"/>
            <ac:spMk id="6" creationId="{80E38B08-802D-4164-A9F1-6C44A3B32802}"/>
          </ac:spMkLst>
        </pc:spChg>
        <pc:spChg chg="mod">
          <ac:chgData name="Akash Ragothu" userId="5ad25248aa53119a" providerId="LiveId" clId="{C69BF72D-2228-4AE0-B318-D8B3480A6610}" dt="2022-06-07T16:10:54.034" v="4961"/>
          <ac:spMkLst>
            <pc:docMk/>
            <pc:sldMk cId="568579304" sldId="266"/>
            <ac:spMk id="7" creationId="{62E62710-286F-4B00-9BF4-C4E48604ED0D}"/>
          </ac:spMkLst>
        </pc:spChg>
        <pc:spChg chg="add mod">
          <ac:chgData name="Akash Ragothu" userId="5ad25248aa53119a" providerId="LiveId" clId="{C69BF72D-2228-4AE0-B318-D8B3480A6610}" dt="2022-06-07T12:39:36.909" v="26"/>
          <ac:spMkLst>
            <pc:docMk/>
            <pc:sldMk cId="568579304" sldId="266"/>
            <ac:spMk id="39" creationId="{D1E1B20C-68CB-8834-F262-2F4079E208D0}"/>
          </ac:spMkLst>
        </pc:spChg>
        <pc:spChg chg="add del mod">
          <ac:chgData name="Akash Ragothu" userId="5ad25248aa53119a" providerId="LiveId" clId="{C69BF72D-2228-4AE0-B318-D8B3480A6610}" dt="2022-06-07T12:52:09.999" v="167" actId="478"/>
          <ac:spMkLst>
            <pc:docMk/>
            <pc:sldMk cId="568579304" sldId="266"/>
            <ac:spMk id="40" creationId="{9E2DA5A2-61AB-0669-79F0-111A5C794800}"/>
          </ac:spMkLst>
        </pc:spChg>
        <pc:spChg chg="add mod">
          <ac:chgData name="Akash Ragothu" userId="5ad25248aa53119a" providerId="LiveId" clId="{C69BF72D-2228-4AE0-B318-D8B3480A6610}" dt="2022-06-07T13:50:24.885" v="1292" actId="20577"/>
          <ac:spMkLst>
            <pc:docMk/>
            <pc:sldMk cId="568579304" sldId="266"/>
            <ac:spMk id="41" creationId="{5D95FDE2-212E-B8E7-7F55-4B932544F5A4}"/>
          </ac:spMkLst>
        </pc:spChg>
        <pc:spChg chg="add mod">
          <ac:chgData name="Akash Ragothu" userId="5ad25248aa53119a" providerId="LiveId" clId="{C69BF72D-2228-4AE0-B318-D8B3480A6610}" dt="2022-06-07T13:52:06.420" v="1351" actId="20577"/>
          <ac:spMkLst>
            <pc:docMk/>
            <pc:sldMk cId="568579304" sldId="266"/>
            <ac:spMk id="42" creationId="{A8B4431B-F1A2-A352-3F0B-261D8B0B1324}"/>
          </ac:spMkLst>
        </pc:spChg>
        <pc:spChg chg="add mod">
          <ac:chgData name="Akash Ragothu" userId="5ad25248aa53119a" providerId="LiveId" clId="{C69BF72D-2228-4AE0-B318-D8B3480A6610}" dt="2022-06-07T13:33:18.777" v="831" actId="313"/>
          <ac:spMkLst>
            <pc:docMk/>
            <pc:sldMk cId="568579304" sldId="266"/>
            <ac:spMk id="43" creationId="{CAAF7BC4-2D56-D2B1-6FC0-676FD7F32327}"/>
          </ac:spMkLst>
        </pc:spChg>
        <pc:spChg chg="add mod">
          <ac:chgData name="Akash Ragothu" userId="5ad25248aa53119a" providerId="LiveId" clId="{C69BF72D-2228-4AE0-B318-D8B3480A6610}" dt="2022-06-07T13:33:21.139" v="832" actId="20577"/>
          <ac:spMkLst>
            <pc:docMk/>
            <pc:sldMk cId="568579304" sldId="266"/>
            <ac:spMk id="44" creationId="{A7D13ADE-BE26-5F0A-92AC-CF82E84D34DB}"/>
          </ac:spMkLst>
        </pc:spChg>
        <pc:spChg chg="add mod">
          <ac:chgData name="Akash Ragothu" userId="5ad25248aa53119a" providerId="LiveId" clId="{C69BF72D-2228-4AE0-B318-D8B3480A6610}" dt="2022-06-07T13:37:49.686" v="976" actId="20577"/>
          <ac:spMkLst>
            <pc:docMk/>
            <pc:sldMk cId="568579304" sldId="266"/>
            <ac:spMk id="45" creationId="{14F48A33-F87A-9C25-1E4B-1F59AD4BD1A9}"/>
          </ac:spMkLst>
        </pc:spChg>
        <pc:spChg chg="add del mod">
          <ac:chgData name="Akash Ragothu" userId="5ad25248aa53119a" providerId="LiveId" clId="{C69BF72D-2228-4AE0-B318-D8B3480A6610}" dt="2022-06-07T13:35:25.741" v="953" actId="20577"/>
          <ac:spMkLst>
            <pc:docMk/>
            <pc:sldMk cId="568579304" sldId="266"/>
            <ac:spMk id="46" creationId="{81D33ACB-2802-20B2-6C95-3AF5A53AB455}"/>
          </ac:spMkLst>
        </pc:spChg>
        <pc:spChg chg="add mod">
          <ac:chgData name="Akash Ragothu" userId="5ad25248aa53119a" providerId="LiveId" clId="{C69BF72D-2228-4AE0-B318-D8B3480A6610}" dt="2022-06-07T12:39:36.909" v="26"/>
          <ac:spMkLst>
            <pc:docMk/>
            <pc:sldMk cId="568579304" sldId="266"/>
            <ac:spMk id="47" creationId="{8C332F96-E465-424A-B7E1-9BB0BCF569A4}"/>
          </ac:spMkLst>
        </pc:spChg>
        <pc:spChg chg="add mod">
          <ac:chgData name="Akash Ragothu" userId="5ad25248aa53119a" providerId="LiveId" clId="{C69BF72D-2228-4AE0-B318-D8B3480A6610}" dt="2022-06-07T12:39:36.909" v="26"/>
          <ac:spMkLst>
            <pc:docMk/>
            <pc:sldMk cId="568579304" sldId="266"/>
            <ac:spMk id="48" creationId="{63238E12-B21F-29EA-B531-5DE3E91A579C}"/>
          </ac:spMkLst>
        </pc:spChg>
        <pc:spChg chg="add mod">
          <ac:chgData name="Akash Ragothu" userId="5ad25248aa53119a" providerId="LiveId" clId="{C69BF72D-2228-4AE0-B318-D8B3480A6610}" dt="2022-06-07T12:39:36.909" v="26"/>
          <ac:spMkLst>
            <pc:docMk/>
            <pc:sldMk cId="568579304" sldId="266"/>
            <ac:spMk id="49" creationId="{B20AD572-E680-74AD-6BBA-378B6D51F6D8}"/>
          </ac:spMkLst>
        </pc:spChg>
        <pc:spChg chg="add mod">
          <ac:chgData name="Akash Ragothu" userId="5ad25248aa53119a" providerId="LiveId" clId="{C69BF72D-2228-4AE0-B318-D8B3480A6610}" dt="2022-06-07T15:08:44.348" v="3328" actId="20577"/>
          <ac:spMkLst>
            <pc:docMk/>
            <pc:sldMk cId="568579304" sldId="266"/>
            <ac:spMk id="50" creationId="{DB6081C5-7304-D8DF-E1DF-6576FEC81D86}"/>
          </ac:spMkLst>
        </pc:spChg>
        <pc:spChg chg="add mod">
          <ac:chgData name="Akash Ragothu" userId="5ad25248aa53119a" providerId="LiveId" clId="{C69BF72D-2228-4AE0-B318-D8B3480A6610}" dt="2022-06-07T13:26:28.702" v="492" actId="20577"/>
          <ac:spMkLst>
            <pc:docMk/>
            <pc:sldMk cId="568579304" sldId="266"/>
            <ac:spMk id="51" creationId="{A4C1F8FB-B112-2C9F-248A-07F33F9B777D}"/>
          </ac:spMkLst>
        </pc:spChg>
        <pc:spChg chg="add mod">
          <ac:chgData name="Akash Ragothu" userId="5ad25248aa53119a" providerId="LiveId" clId="{C69BF72D-2228-4AE0-B318-D8B3480A6610}" dt="2022-06-07T13:19:52.662" v="182" actId="20577"/>
          <ac:spMkLst>
            <pc:docMk/>
            <pc:sldMk cId="568579304" sldId="266"/>
            <ac:spMk id="52" creationId="{848B2CF1-B62A-E842-ED87-0A638B5A048B}"/>
          </ac:spMkLst>
        </pc:spChg>
        <pc:spChg chg="add mod">
          <ac:chgData name="Akash Ragothu" userId="5ad25248aa53119a" providerId="LiveId" clId="{C69BF72D-2228-4AE0-B318-D8B3480A6610}" dt="2022-06-07T13:23:39.578" v="235" actId="20577"/>
          <ac:spMkLst>
            <pc:docMk/>
            <pc:sldMk cId="568579304" sldId="266"/>
            <ac:spMk id="53" creationId="{5EC2CD09-9187-EB9E-02EF-A0F9CCD936D4}"/>
          </ac:spMkLst>
        </pc:spChg>
        <pc:spChg chg="add mod">
          <ac:chgData name="Akash Ragothu" userId="5ad25248aa53119a" providerId="LiveId" clId="{C69BF72D-2228-4AE0-B318-D8B3480A6610}" dt="2022-06-07T13:24:53.781" v="251" actId="20577"/>
          <ac:spMkLst>
            <pc:docMk/>
            <pc:sldMk cId="568579304" sldId="266"/>
            <ac:spMk id="54" creationId="{23FFAD6E-4573-286C-E547-B40B600F0838}"/>
          </ac:spMkLst>
        </pc:spChg>
        <pc:spChg chg="add mod">
          <ac:chgData name="Akash Ragothu" userId="5ad25248aa53119a" providerId="LiveId" clId="{C69BF72D-2228-4AE0-B318-D8B3480A6610}" dt="2022-06-07T13:25:21.610" v="379" actId="20577"/>
          <ac:spMkLst>
            <pc:docMk/>
            <pc:sldMk cId="568579304" sldId="266"/>
            <ac:spMk id="55" creationId="{71624317-97C5-7A95-3D2F-F51A93F9AD2C}"/>
          </ac:spMkLst>
        </pc:spChg>
        <pc:spChg chg="add mod">
          <ac:chgData name="Akash Ragothu" userId="5ad25248aa53119a" providerId="LiveId" clId="{C69BF72D-2228-4AE0-B318-D8B3480A6610}" dt="2022-06-07T12:39:36.909" v="26"/>
          <ac:spMkLst>
            <pc:docMk/>
            <pc:sldMk cId="568579304" sldId="266"/>
            <ac:spMk id="56" creationId="{22C35F13-BBE9-81B7-B219-37614AFEA8EF}"/>
          </ac:spMkLst>
        </pc:spChg>
        <pc:spChg chg="add mod">
          <ac:chgData name="Akash Ragothu" userId="5ad25248aa53119a" providerId="LiveId" clId="{C69BF72D-2228-4AE0-B318-D8B3480A6610}" dt="2022-06-07T12:39:36.909" v="26"/>
          <ac:spMkLst>
            <pc:docMk/>
            <pc:sldMk cId="568579304" sldId="266"/>
            <ac:spMk id="57" creationId="{FDE9D58F-6C3F-F970-3B35-2FC316EBCD96}"/>
          </ac:spMkLst>
        </pc:spChg>
        <pc:spChg chg="add mod">
          <ac:chgData name="Akash Ragothu" userId="5ad25248aa53119a" providerId="LiveId" clId="{C69BF72D-2228-4AE0-B318-D8B3480A6610}" dt="2022-06-07T12:39:36.909" v="26"/>
          <ac:spMkLst>
            <pc:docMk/>
            <pc:sldMk cId="568579304" sldId="266"/>
            <ac:spMk id="58" creationId="{BFC7D895-F665-0CF7-69D7-FC54E00166DA}"/>
          </ac:spMkLst>
        </pc:spChg>
        <pc:spChg chg="add del">
          <ac:chgData name="Akash Ragothu" userId="5ad25248aa53119a" providerId="LiveId" clId="{C69BF72D-2228-4AE0-B318-D8B3480A6610}" dt="2022-06-07T12:48:18.317" v="54" actId="22"/>
          <ac:spMkLst>
            <pc:docMk/>
            <pc:sldMk cId="568579304" sldId="266"/>
            <ac:spMk id="60" creationId="{3AAD72ED-9C4A-01BA-E4B8-F9604300802D}"/>
          </ac:spMkLst>
        </pc:spChg>
        <pc:spChg chg="del">
          <ac:chgData name="Akash Ragothu" userId="5ad25248aa53119a" providerId="LiveId" clId="{C69BF72D-2228-4AE0-B318-D8B3480A6610}" dt="2022-06-07T12:39:20.695" v="23" actId="478"/>
          <ac:spMkLst>
            <pc:docMk/>
            <pc:sldMk cId="568579304" sldId="266"/>
            <ac:spMk id="89" creationId="{BFC654B8-714C-4749-896F-E800EB636866}"/>
          </ac:spMkLst>
        </pc:spChg>
        <pc:grpChg chg="del">
          <ac:chgData name="Akash Ragothu" userId="5ad25248aa53119a" providerId="LiveId" clId="{C69BF72D-2228-4AE0-B318-D8B3480A6610}" dt="2022-06-07T12:39:20.695" v="23" actId="478"/>
          <ac:grpSpMkLst>
            <pc:docMk/>
            <pc:sldMk cId="568579304" sldId="266"/>
            <ac:grpSpMk id="31" creationId="{E9738651-02F4-4649-8AE7-2E5CBF61784D}"/>
          </ac:grpSpMkLst>
        </pc:grpChg>
      </pc:sldChg>
      <pc:sldChg chg="modSp del">
        <pc:chgData name="Akash Ragothu" userId="5ad25248aa53119a" providerId="LiveId" clId="{C69BF72D-2228-4AE0-B318-D8B3480A6610}" dt="2022-06-07T16:14:37.862" v="5013" actId="47"/>
        <pc:sldMkLst>
          <pc:docMk/>
          <pc:sldMk cId="899863525" sldId="267"/>
        </pc:sldMkLst>
        <pc:spChg chg="mod">
          <ac:chgData name="Akash Ragothu" userId="5ad25248aa53119a" providerId="LiveId" clId="{C69BF72D-2228-4AE0-B318-D8B3480A6610}" dt="2022-06-07T16:10:54.034" v="4961"/>
          <ac:spMkLst>
            <pc:docMk/>
            <pc:sldMk cId="899863525" sldId="267"/>
            <ac:spMk id="6" creationId="{80E38B08-802D-4164-A9F1-6C44A3B32802}"/>
          </ac:spMkLst>
        </pc:spChg>
        <pc:spChg chg="mod">
          <ac:chgData name="Akash Ragothu" userId="5ad25248aa53119a" providerId="LiveId" clId="{C69BF72D-2228-4AE0-B318-D8B3480A6610}" dt="2022-06-07T16:10:54.034" v="4961"/>
          <ac:spMkLst>
            <pc:docMk/>
            <pc:sldMk cId="899863525" sldId="267"/>
            <ac:spMk id="7" creationId="{62E62710-286F-4B00-9BF4-C4E48604ED0D}"/>
          </ac:spMkLst>
        </pc:spChg>
      </pc:sldChg>
      <pc:sldChg chg="addSp delSp modSp mod ord">
        <pc:chgData name="Akash Ragothu" userId="5ad25248aa53119a" providerId="LiveId" clId="{C69BF72D-2228-4AE0-B318-D8B3480A6610}" dt="2022-06-07T16:44:10.143" v="5418" actId="207"/>
        <pc:sldMkLst>
          <pc:docMk/>
          <pc:sldMk cId="1302610659" sldId="268"/>
        </pc:sldMkLst>
        <pc:spChg chg="mod">
          <ac:chgData name="Akash Ragothu" userId="5ad25248aa53119a" providerId="LiveId" clId="{C69BF72D-2228-4AE0-B318-D8B3480A6610}" dt="2022-06-07T15:43:35.008" v="4522" actId="20577"/>
          <ac:spMkLst>
            <pc:docMk/>
            <pc:sldMk cId="1302610659" sldId="268"/>
            <ac:spMk id="4" creationId="{D575CD53-6108-481A-A31F-305A2B59F755}"/>
          </ac:spMkLst>
        </pc:spChg>
        <pc:spChg chg="mod">
          <ac:chgData name="Akash Ragothu" userId="5ad25248aa53119a" providerId="LiveId" clId="{C69BF72D-2228-4AE0-B318-D8B3480A6610}" dt="2022-06-07T16:10:54.034" v="4961"/>
          <ac:spMkLst>
            <pc:docMk/>
            <pc:sldMk cId="1302610659" sldId="268"/>
            <ac:spMk id="6" creationId="{80E38B08-802D-4164-A9F1-6C44A3B32802}"/>
          </ac:spMkLst>
        </pc:spChg>
        <pc:spChg chg="mod">
          <ac:chgData name="Akash Ragothu" userId="5ad25248aa53119a" providerId="LiveId" clId="{C69BF72D-2228-4AE0-B318-D8B3480A6610}" dt="2022-06-07T15:23:46.597" v="3670" actId="1076"/>
          <ac:spMkLst>
            <pc:docMk/>
            <pc:sldMk cId="1302610659" sldId="268"/>
            <ac:spMk id="7" creationId="{62E62710-286F-4B00-9BF4-C4E48604ED0D}"/>
          </ac:spMkLst>
        </pc:spChg>
        <pc:spChg chg="del mod">
          <ac:chgData name="Akash Ragothu" userId="5ad25248aa53119a" providerId="LiveId" clId="{C69BF72D-2228-4AE0-B318-D8B3480A6610}" dt="2022-06-07T15:42:48.188" v="4466" actId="478"/>
          <ac:spMkLst>
            <pc:docMk/>
            <pc:sldMk cId="1302610659" sldId="268"/>
            <ac:spMk id="11" creationId="{177EB124-CE7C-4645-B84D-B125C8F3F54C}"/>
          </ac:spMkLst>
        </pc:spChg>
        <pc:spChg chg="add del mod">
          <ac:chgData name="Akash Ragothu" userId="5ad25248aa53119a" providerId="LiveId" clId="{C69BF72D-2228-4AE0-B318-D8B3480A6610}" dt="2022-06-07T15:13:59.954" v="3350" actId="11529"/>
          <ac:spMkLst>
            <pc:docMk/>
            <pc:sldMk cId="1302610659" sldId="268"/>
            <ac:spMk id="13" creationId="{1C9E4620-6439-FB0C-F68C-380E679F623F}"/>
          </ac:spMkLst>
        </pc:spChg>
        <pc:spChg chg="add del">
          <ac:chgData name="Akash Ragothu" userId="5ad25248aa53119a" providerId="LiveId" clId="{C69BF72D-2228-4AE0-B318-D8B3480A6610}" dt="2022-06-07T15:13:58.982" v="3348" actId="11529"/>
          <ac:spMkLst>
            <pc:docMk/>
            <pc:sldMk cId="1302610659" sldId="268"/>
            <ac:spMk id="14" creationId="{07251F79-4975-2A8B-76A8-9CB12F449F22}"/>
          </ac:spMkLst>
        </pc:spChg>
        <pc:spChg chg="add mod">
          <ac:chgData name="Akash Ragothu" userId="5ad25248aa53119a" providerId="LiveId" clId="{C69BF72D-2228-4AE0-B318-D8B3480A6610}" dt="2022-06-07T16:43:48.065" v="5416" actId="14100"/>
          <ac:spMkLst>
            <pc:docMk/>
            <pc:sldMk cId="1302610659" sldId="268"/>
            <ac:spMk id="15" creationId="{CF563D27-CFBD-6F7F-B3EE-C47E66D86B0A}"/>
          </ac:spMkLst>
        </pc:spChg>
        <pc:spChg chg="add del">
          <ac:chgData name="Akash Ragothu" userId="5ad25248aa53119a" providerId="LiveId" clId="{C69BF72D-2228-4AE0-B318-D8B3480A6610}" dt="2022-06-07T15:16:06.909" v="3387"/>
          <ac:spMkLst>
            <pc:docMk/>
            <pc:sldMk cId="1302610659" sldId="268"/>
            <ac:spMk id="16" creationId="{7290A1DD-3289-2978-C631-92CB2B806DE6}"/>
          </ac:spMkLst>
        </pc:spChg>
        <pc:spChg chg="add del">
          <ac:chgData name="Akash Ragothu" userId="5ad25248aa53119a" providerId="LiveId" clId="{C69BF72D-2228-4AE0-B318-D8B3480A6610}" dt="2022-06-07T15:16:11.690" v="3390"/>
          <ac:spMkLst>
            <pc:docMk/>
            <pc:sldMk cId="1302610659" sldId="268"/>
            <ac:spMk id="17" creationId="{DF82154F-15F2-9A75-963C-98B70E47F82D}"/>
          </ac:spMkLst>
        </pc:spChg>
        <pc:spChg chg="add del">
          <ac:chgData name="Akash Ragothu" userId="5ad25248aa53119a" providerId="LiveId" clId="{C69BF72D-2228-4AE0-B318-D8B3480A6610}" dt="2022-06-07T15:16:19.890" v="3401"/>
          <ac:spMkLst>
            <pc:docMk/>
            <pc:sldMk cId="1302610659" sldId="268"/>
            <ac:spMk id="18" creationId="{79F06404-007E-D489-A8D3-B97D455B6C36}"/>
          </ac:spMkLst>
        </pc:spChg>
        <pc:spChg chg="add del">
          <ac:chgData name="Akash Ragothu" userId="5ad25248aa53119a" providerId="LiveId" clId="{C69BF72D-2228-4AE0-B318-D8B3480A6610}" dt="2022-06-07T15:37:18.088" v="4159"/>
          <ac:spMkLst>
            <pc:docMk/>
            <pc:sldMk cId="1302610659" sldId="268"/>
            <ac:spMk id="19" creationId="{9DE44C09-56FF-40E8-177D-3D64B0A129B7}"/>
          </ac:spMkLst>
        </pc:spChg>
        <pc:spChg chg="add mod">
          <ac:chgData name="Akash Ragothu" userId="5ad25248aa53119a" providerId="LiveId" clId="{C69BF72D-2228-4AE0-B318-D8B3480A6610}" dt="2022-06-07T16:43:43.660" v="5415" actId="14100"/>
          <ac:spMkLst>
            <pc:docMk/>
            <pc:sldMk cId="1302610659" sldId="268"/>
            <ac:spMk id="43" creationId="{52C6C96E-3882-FA94-1863-C0D648B75383}"/>
          </ac:spMkLst>
        </pc:spChg>
        <pc:spChg chg="add mod">
          <ac:chgData name="Akash Ragothu" userId="5ad25248aa53119a" providerId="LiveId" clId="{C69BF72D-2228-4AE0-B318-D8B3480A6610}" dt="2022-06-07T15:28:31.827" v="3770" actId="1076"/>
          <ac:spMkLst>
            <pc:docMk/>
            <pc:sldMk cId="1302610659" sldId="268"/>
            <ac:spMk id="47" creationId="{917751B0-E3EA-D6BF-E980-1F9568092897}"/>
          </ac:spMkLst>
        </pc:spChg>
        <pc:spChg chg="del topLvl">
          <ac:chgData name="Akash Ragothu" userId="5ad25248aa53119a" providerId="LiveId" clId="{C69BF72D-2228-4AE0-B318-D8B3480A6610}" dt="2022-06-07T15:21:09.839" v="3622" actId="478"/>
          <ac:spMkLst>
            <pc:docMk/>
            <pc:sldMk cId="1302610659" sldId="268"/>
            <ac:spMk id="49" creationId="{4252D862-413C-4F62-8F46-12A77EC293FB}"/>
          </ac:spMkLst>
        </pc:spChg>
        <pc:spChg chg="add del mod">
          <ac:chgData name="Akash Ragothu" userId="5ad25248aa53119a" providerId="LiveId" clId="{C69BF72D-2228-4AE0-B318-D8B3480A6610}" dt="2022-06-07T15:25:38.872" v="3675"/>
          <ac:spMkLst>
            <pc:docMk/>
            <pc:sldMk cId="1302610659" sldId="268"/>
            <ac:spMk id="51" creationId="{9B20909C-DA29-DF96-0BAC-6A155A4D2B6A}"/>
          </ac:spMkLst>
        </pc:spChg>
        <pc:spChg chg="add del mod">
          <ac:chgData name="Akash Ragothu" userId="5ad25248aa53119a" providerId="LiveId" clId="{C69BF72D-2228-4AE0-B318-D8B3480A6610}" dt="2022-06-07T15:25:38.872" v="3675"/>
          <ac:spMkLst>
            <pc:docMk/>
            <pc:sldMk cId="1302610659" sldId="268"/>
            <ac:spMk id="52" creationId="{B8EFE2D7-5CD7-3728-E923-D836CEAF307C}"/>
          </ac:spMkLst>
        </pc:spChg>
        <pc:spChg chg="del mod topLvl">
          <ac:chgData name="Akash Ragothu" userId="5ad25248aa53119a" providerId="LiveId" clId="{C69BF72D-2228-4AE0-B318-D8B3480A6610}" dt="2022-06-07T15:21:00.413" v="3621" actId="478"/>
          <ac:spMkLst>
            <pc:docMk/>
            <pc:sldMk cId="1302610659" sldId="268"/>
            <ac:spMk id="53" creationId="{CA20B307-1425-4515-94BE-1DC3367D9B55}"/>
          </ac:spMkLst>
        </pc:spChg>
        <pc:spChg chg="add mod">
          <ac:chgData name="Akash Ragothu" userId="5ad25248aa53119a" providerId="LiveId" clId="{C69BF72D-2228-4AE0-B318-D8B3480A6610}" dt="2022-06-07T16:44:03.286" v="5417" actId="207"/>
          <ac:spMkLst>
            <pc:docMk/>
            <pc:sldMk cId="1302610659" sldId="268"/>
            <ac:spMk id="55" creationId="{18D8D53F-8C34-D4EB-CFD7-7C1C1F689926}"/>
          </ac:spMkLst>
        </pc:spChg>
        <pc:spChg chg="add mod">
          <ac:chgData name="Akash Ragothu" userId="5ad25248aa53119a" providerId="LiveId" clId="{C69BF72D-2228-4AE0-B318-D8B3480A6610}" dt="2022-06-07T15:42:30.513" v="4464" actId="20577"/>
          <ac:spMkLst>
            <pc:docMk/>
            <pc:sldMk cId="1302610659" sldId="268"/>
            <ac:spMk id="56" creationId="{C9D5E3B3-FFF7-361C-5F56-A1F311FA3606}"/>
          </ac:spMkLst>
        </pc:spChg>
        <pc:spChg chg="add del mod">
          <ac:chgData name="Akash Ragothu" userId="5ad25248aa53119a" providerId="LiveId" clId="{C69BF72D-2228-4AE0-B318-D8B3480A6610}" dt="2022-06-07T15:27:01.636" v="3705"/>
          <ac:spMkLst>
            <pc:docMk/>
            <pc:sldMk cId="1302610659" sldId="268"/>
            <ac:spMk id="59" creationId="{CF3F1417-E65A-536C-DF72-9B3E59A7D208}"/>
          </ac:spMkLst>
        </pc:spChg>
        <pc:spChg chg="add del mod">
          <ac:chgData name="Akash Ragothu" userId="5ad25248aa53119a" providerId="LiveId" clId="{C69BF72D-2228-4AE0-B318-D8B3480A6610}" dt="2022-06-07T15:27:01.636" v="3705"/>
          <ac:spMkLst>
            <pc:docMk/>
            <pc:sldMk cId="1302610659" sldId="268"/>
            <ac:spMk id="60" creationId="{755C593F-DF03-1F43-4E73-824241C321E6}"/>
          </ac:spMkLst>
        </pc:spChg>
        <pc:spChg chg="del">
          <ac:chgData name="Akash Ragothu" userId="5ad25248aa53119a" providerId="LiveId" clId="{C69BF72D-2228-4AE0-B318-D8B3480A6610}" dt="2022-06-07T15:14:03.626" v="3351" actId="478"/>
          <ac:spMkLst>
            <pc:docMk/>
            <pc:sldMk cId="1302610659" sldId="268"/>
            <ac:spMk id="61" creationId="{D5D6E24F-CD52-4DD9-B35D-2F3E42B1B203}"/>
          </ac:spMkLst>
        </pc:spChg>
        <pc:spChg chg="add del mod">
          <ac:chgData name="Akash Ragothu" userId="5ad25248aa53119a" providerId="LiveId" clId="{C69BF72D-2228-4AE0-B318-D8B3480A6610}" dt="2022-06-07T15:33:38.545" v="3949"/>
          <ac:spMkLst>
            <pc:docMk/>
            <pc:sldMk cId="1302610659" sldId="268"/>
            <ac:spMk id="64" creationId="{AD2A44DD-6D10-B8AF-9AC4-608657CB0DDF}"/>
          </ac:spMkLst>
        </pc:spChg>
        <pc:spChg chg="add mod">
          <ac:chgData name="Akash Ragothu" userId="5ad25248aa53119a" providerId="LiveId" clId="{C69BF72D-2228-4AE0-B318-D8B3480A6610}" dt="2022-06-07T16:44:10.143" v="5418" actId="207"/>
          <ac:spMkLst>
            <pc:docMk/>
            <pc:sldMk cId="1302610659" sldId="268"/>
            <ac:spMk id="67" creationId="{EF2EE1E8-2CF8-4619-E539-B4842E4463B9}"/>
          </ac:spMkLst>
        </pc:spChg>
        <pc:spChg chg="add mod">
          <ac:chgData name="Akash Ragothu" userId="5ad25248aa53119a" providerId="LiveId" clId="{C69BF72D-2228-4AE0-B318-D8B3480A6610}" dt="2022-06-07T15:42:14.011" v="4456" actId="20577"/>
          <ac:spMkLst>
            <pc:docMk/>
            <pc:sldMk cId="1302610659" sldId="268"/>
            <ac:spMk id="68" creationId="{5F0A904B-255B-85DD-DF24-F6DD039502A7}"/>
          </ac:spMkLst>
        </pc:spChg>
        <pc:spChg chg="del">
          <ac:chgData name="Akash Ragothu" userId="5ad25248aa53119a" providerId="LiveId" clId="{C69BF72D-2228-4AE0-B318-D8B3480A6610}" dt="2022-06-07T15:14:03.626" v="3351" actId="478"/>
          <ac:spMkLst>
            <pc:docMk/>
            <pc:sldMk cId="1302610659" sldId="268"/>
            <ac:spMk id="76" creationId="{B41629C6-A6CC-4EC7-BB17-BF0B7905E5E8}"/>
          </ac:spMkLst>
        </pc:spChg>
        <pc:spChg chg="del">
          <ac:chgData name="Akash Ragothu" userId="5ad25248aa53119a" providerId="LiveId" clId="{C69BF72D-2228-4AE0-B318-D8B3480A6610}" dt="2022-06-07T15:14:03.626" v="3351" actId="478"/>
          <ac:spMkLst>
            <pc:docMk/>
            <pc:sldMk cId="1302610659" sldId="268"/>
            <ac:spMk id="80" creationId="{2C4D988A-58D7-44D2-8499-5D0849CFE20D}"/>
          </ac:spMkLst>
        </pc:spChg>
        <pc:spChg chg="del">
          <ac:chgData name="Akash Ragothu" userId="5ad25248aa53119a" providerId="LiveId" clId="{C69BF72D-2228-4AE0-B318-D8B3480A6610}" dt="2022-06-07T15:14:03.626" v="3351" actId="478"/>
          <ac:spMkLst>
            <pc:docMk/>
            <pc:sldMk cId="1302610659" sldId="268"/>
            <ac:spMk id="81" creationId="{ABB2386B-E258-4FD1-B89B-BC7A15FD396A}"/>
          </ac:spMkLst>
        </pc:spChg>
        <pc:spChg chg="del">
          <ac:chgData name="Akash Ragothu" userId="5ad25248aa53119a" providerId="LiveId" clId="{C69BF72D-2228-4AE0-B318-D8B3480A6610}" dt="2022-06-07T15:14:03.626" v="3351" actId="478"/>
          <ac:spMkLst>
            <pc:docMk/>
            <pc:sldMk cId="1302610659" sldId="268"/>
            <ac:spMk id="88" creationId="{60AFEF6C-30F8-457A-86B2-EAC1746A7B4A}"/>
          </ac:spMkLst>
        </pc:spChg>
        <pc:spChg chg="del">
          <ac:chgData name="Akash Ragothu" userId="5ad25248aa53119a" providerId="LiveId" clId="{C69BF72D-2228-4AE0-B318-D8B3480A6610}" dt="2022-06-07T15:14:03.626" v="3351" actId="478"/>
          <ac:spMkLst>
            <pc:docMk/>
            <pc:sldMk cId="1302610659" sldId="268"/>
            <ac:spMk id="89" creationId="{0CD39130-9C5C-4315-BA86-FED6EFBADB1D}"/>
          </ac:spMkLst>
        </pc:spChg>
        <pc:spChg chg="mod topLvl">
          <ac:chgData name="Akash Ragothu" userId="5ad25248aa53119a" providerId="LiveId" clId="{C69BF72D-2228-4AE0-B318-D8B3480A6610}" dt="2022-06-07T16:42:14.106" v="5396" actId="1076"/>
          <ac:spMkLst>
            <pc:docMk/>
            <pc:sldMk cId="1302610659" sldId="268"/>
            <ac:spMk id="96" creationId="{F696692B-5A3B-4F08-8DD7-D2980E951EA7}"/>
          </ac:spMkLst>
        </pc:spChg>
        <pc:spChg chg="del mod topLvl">
          <ac:chgData name="Akash Ragothu" userId="5ad25248aa53119a" providerId="LiveId" clId="{C69BF72D-2228-4AE0-B318-D8B3480A6610}" dt="2022-06-07T15:21:17.970" v="3625" actId="478"/>
          <ac:spMkLst>
            <pc:docMk/>
            <pc:sldMk cId="1302610659" sldId="268"/>
            <ac:spMk id="97" creationId="{89553626-3F0B-42E2-ACDA-F8358EB51048}"/>
          </ac:spMkLst>
        </pc:spChg>
        <pc:spChg chg="del">
          <ac:chgData name="Akash Ragothu" userId="5ad25248aa53119a" providerId="LiveId" clId="{C69BF72D-2228-4AE0-B318-D8B3480A6610}" dt="2022-06-07T15:14:03.626" v="3351" actId="478"/>
          <ac:spMkLst>
            <pc:docMk/>
            <pc:sldMk cId="1302610659" sldId="268"/>
            <ac:spMk id="99" creationId="{77D79D79-A039-4CEF-9DAC-8F54A3CCF24C}"/>
          </ac:spMkLst>
        </pc:spChg>
        <pc:spChg chg="add del mod">
          <ac:chgData name="Akash Ragothu" userId="5ad25248aa53119a" providerId="LiveId" clId="{C69BF72D-2228-4AE0-B318-D8B3480A6610}" dt="2022-06-07T15:14:03.626" v="3351" actId="478"/>
          <ac:spMkLst>
            <pc:docMk/>
            <pc:sldMk cId="1302610659" sldId="268"/>
            <ac:spMk id="100" creationId="{F525AE7A-A937-40CC-A189-368752956D2F}"/>
          </ac:spMkLst>
        </pc:spChg>
        <pc:grpChg chg="del mod">
          <ac:chgData name="Akash Ragothu" userId="5ad25248aa53119a" providerId="LiveId" clId="{C69BF72D-2228-4AE0-B318-D8B3480A6610}" dt="2022-06-07T15:33:09.876" v="3938" actId="478"/>
          <ac:grpSpMkLst>
            <pc:docMk/>
            <pc:sldMk cId="1302610659" sldId="268"/>
            <ac:grpSpMk id="5" creationId="{E0C3EA78-0262-43CC-97FB-7233D055921D}"/>
          </ac:grpSpMkLst>
        </pc:grpChg>
        <pc:grpChg chg="add del mod">
          <ac:chgData name="Akash Ragothu" userId="5ad25248aa53119a" providerId="LiveId" clId="{C69BF72D-2228-4AE0-B318-D8B3480A6610}" dt="2022-06-07T15:25:48.365" v="3678" actId="478"/>
          <ac:grpSpMkLst>
            <pc:docMk/>
            <pc:sldMk cId="1302610659" sldId="268"/>
            <ac:grpSpMk id="8" creationId="{B0CA5C97-5276-4EE3-B2DD-4941858DF8D4}"/>
          </ac:grpSpMkLst>
        </pc:grpChg>
        <pc:grpChg chg="del">
          <ac:chgData name="Akash Ragothu" userId="5ad25248aa53119a" providerId="LiveId" clId="{C69BF72D-2228-4AE0-B318-D8B3480A6610}" dt="2022-06-07T15:21:00.413" v="3621" actId="478"/>
          <ac:grpSpMkLst>
            <pc:docMk/>
            <pc:sldMk cId="1302610659" sldId="268"/>
            <ac:grpSpMk id="9" creationId="{305280FB-1D32-45C3-B02C-88350595D191}"/>
          </ac:grpSpMkLst>
        </pc:grpChg>
        <pc:grpChg chg="add del mod">
          <ac:chgData name="Akash Ragothu" userId="5ad25248aa53119a" providerId="LiveId" clId="{C69BF72D-2228-4AE0-B318-D8B3480A6610}" dt="2022-06-07T15:21:17.970" v="3625" actId="478"/>
          <ac:grpSpMkLst>
            <pc:docMk/>
            <pc:sldMk cId="1302610659" sldId="268"/>
            <ac:grpSpMk id="10" creationId="{8FD6B2DF-814F-4D81-9049-E8ECD36D8FFE}"/>
          </ac:grpSpMkLst>
        </pc:grpChg>
        <pc:graphicFrameChg chg="del">
          <ac:chgData name="Akash Ragothu" userId="5ad25248aa53119a" providerId="LiveId" clId="{C69BF72D-2228-4AE0-B318-D8B3480A6610}" dt="2022-06-07T15:19:36.184" v="3579" actId="478"/>
          <ac:graphicFrameMkLst>
            <pc:docMk/>
            <pc:sldMk cId="1302610659" sldId="268"/>
            <ac:graphicFrameMk id="57" creationId="{F0F11D57-9BDA-4C03-8DC2-D33A21A1AC1F}"/>
          </ac:graphicFrameMkLst>
        </pc:graphicFrameChg>
        <pc:graphicFrameChg chg="del mod">
          <ac:chgData name="Akash Ragothu" userId="5ad25248aa53119a" providerId="LiveId" clId="{C69BF72D-2228-4AE0-B318-D8B3480A6610}" dt="2022-06-07T15:25:45.475" v="3677" actId="478"/>
          <ac:graphicFrameMkLst>
            <pc:docMk/>
            <pc:sldMk cId="1302610659" sldId="268"/>
            <ac:graphicFrameMk id="79" creationId="{B4D63E8C-D462-411D-89C7-1190F7315373}"/>
          </ac:graphicFrameMkLst>
        </pc:graphicFrameChg>
        <pc:graphicFrameChg chg="del">
          <ac:chgData name="Akash Ragothu" userId="5ad25248aa53119a" providerId="LiveId" clId="{C69BF72D-2228-4AE0-B318-D8B3480A6610}" dt="2022-06-07T15:14:39.183" v="3358" actId="478"/>
          <ac:graphicFrameMkLst>
            <pc:docMk/>
            <pc:sldMk cId="1302610659" sldId="268"/>
            <ac:graphicFrameMk id="87" creationId="{D5EF5671-A69B-4DCE-B744-04ED7E4078F5}"/>
          </ac:graphicFrameMkLst>
        </pc:graphicFrameChg>
        <pc:graphicFrameChg chg="del mod">
          <ac:chgData name="Akash Ragothu" userId="5ad25248aa53119a" providerId="LiveId" clId="{C69BF72D-2228-4AE0-B318-D8B3480A6610}" dt="2022-06-07T15:15:42.813" v="3383" actId="478"/>
          <ac:graphicFrameMkLst>
            <pc:docMk/>
            <pc:sldMk cId="1302610659" sldId="268"/>
            <ac:graphicFrameMk id="98" creationId="{DFE4BDAA-D55C-40C9-B4A7-5A0607F362C7}"/>
          </ac:graphicFrameMkLst>
        </pc:graphicFrameChg>
        <pc:cxnChg chg="add mod">
          <ac:chgData name="Akash Ragothu" userId="5ad25248aa53119a" providerId="LiveId" clId="{C69BF72D-2228-4AE0-B318-D8B3480A6610}" dt="2022-06-07T16:42:51.443" v="5407" actId="14100"/>
          <ac:cxnSpMkLst>
            <pc:docMk/>
            <pc:sldMk cId="1302610659" sldId="268"/>
            <ac:cxnSpMk id="21" creationId="{FF8D140C-1132-3D92-EC8F-231DEE697948}"/>
          </ac:cxnSpMkLst>
        </pc:cxnChg>
        <pc:cxnChg chg="add del mod">
          <ac:chgData name="Akash Ragothu" userId="5ad25248aa53119a" providerId="LiveId" clId="{C69BF72D-2228-4AE0-B318-D8B3480A6610}" dt="2022-06-07T15:25:38.872" v="3675"/>
          <ac:cxnSpMkLst>
            <pc:docMk/>
            <pc:sldMk cId="1302610659" sldId="268"/>
            <ac:cxnSpMk id="48" creationId="{54159795-7279-DBC4-64D2-C81E51B1E9EE}"/>
          </ac:cxnSpMkLst>
        </pc:cxnChg>
        <pc:cxnChg chg="add del mod">
          <ac:chgData name="Akash Ragothu" userId="5ad25248aa53119a" providerId="LiveId" clId="{C69BF72D-2228-4AE0-B318-D8B3480A6610}" dt="2022-06-07T15:25:38.872" v="3675"/>
          <ac:cxnSpMkLst>
            <pc:docMk/>
            <pc:sldMk cId="1302610659" sldId="268"/>
            <ac:cxnSpMk id="50" creationId="{E5B732D0-7D7E-9A1E-4F27-80BCCCE8F5B1}"/>
          </ac:cxnSpMkLst>
        </pc:cxnChg>
        <pc:cxnChg chg="add del mod">
          <ac:chgData name="Akash Ragothu" userId="5ad25248aa53119a" providerId="LiveId" clId="{C69BF72D-2228-4AE0-B318-D8B3480A6610}" dt="2022-06-07T15:33:14.165" v="3940" actId="478"/>
          <ac:cxnSpMkLst>
            <pc:docMk/>
            <pc:sldMk cId="1302610659" sldId="268"/>
            <ac:cxnSpMk id="54" creationId="{D243E620-E5D8-620C-A1C8-DC7B308C2170}"/>
          </ac:cxnSpMkLst>
        </pc:cxnChg>
        <pc:cxnChg chg="add del mod">
          <ac:chgData name="Akash Ragothu" userId="5ad25248aa53119a" providerId="LiveId" clId="{C69BF72D-2228-4AE0-B318-D8B3480A6610}" dt="2022-06-07T15:27:01.636" v="3705"/>
          <ac:cxnSpMkLst>
            <pc:docMk/>
            <pc:sldMk cId="1302610659" sldId="268"/>
            <ac:cxnSpMk id="58" creationId="{263CFFD8-7B81-8EAE-AB73-1006E78CD732}"/>
          </ac:cxnSpMkLst>
        </pc:cxnChg>
        <pc:cxnChg chg="add del mod">
          <ac:chgData name="Akash Ragothu" userId="5ad25248aa53119a" providerId="LiveId" clId="{C69BF72D-2228-4AE0-B318-D8B3480A6610}" dt="2022-06-07T15:33:38.545" v="3949"/>
          <ac:cxnSpMkLst>
            <pc:docMk/>
            <pc:sldMk cId="1302610659" sldId="268"/>
            <ac:cxnSpMk id="62" creationId="{E6072133-5440-D70F-D1F4-C6B702220C8D}"/>
          </ac:cxnSpMkLst>
        </pc:cxnChg>
        <pc:cxnChg chg="add del mod">
          <ac:chgData name="Akash Ragothu" userId="5ad25248aa53119a" providerId="LiveId" clId="{C69BF72D-2228-4AE0-B318-D8B3480A6610}" dt="2022-06-07T15:33:38.545" v="3949"/>
          <ac:cxnSpMkLst>
            <pc:docMk/>
            <pc:sldMk cId="1302610659" sldId="268"/>
            <ac:cxnSpMk id="63" creationId="{DAD5DFDA-5D1A-A834-2CDB-DDC693425C10}"/>
          </ac:cxnSpMkLst>
        </pc:cxnChg>
        <pc:cxnChg chg="add mod">
          <ac:chgData name="Akash Ragothu" userId="5ad25248aa53119a" providerId="LiveId" clId="{C69BF72D-2228-4AE0-B318-D8B3480A6610}" dt="2022-06-07T15:33:45.720" v="3952"/>
          <ac:cxnSpMkLst>
            <pc:docMk/>
            <pc:sldMk cId="1302610659" sldId="268"/>
            <ac:cxnSpMk id="65" creationId="{6B369988-2DE4-F9D3-2C5D-90E24C85D32E}"/>
          </ac:cxnSpMkLst>
        </pc:cxnChg>
        <pc:cxnChg chg="add mod">
          <ac:chgData name="Akash Ragothu" userId="5ad25248aa53119a" providerId="LiveId" clId="{C69BF72D-2228-4AE0-B318-D8B3480A6610}" dt="2022-06-07T15:33:45.720" v="3952"/>
          <ac:cxnSpMkLst>
            <pc:docMk/>
            <pc:sldMk cId="1302610659" sldId="268"/>
            <ac:cxnSpMk id="66" creationId="{41A336A8-C73F-0967-D975-311CE9AD8949}"/>
          </ac:cxnSpMkLst>
        </pc:cxnChg>
        <pc:cxnChg chg="add del mod">
          <ac:chgData name="Akash Ragothu" userId="5ad25248aa53119a" providerId="LiveId" clId="{C69BF72D-2228-4AE0-B318-D8B3480A6610}" dt="2022-06-07T16:42:47.334" v="5406"/>
          <ac:cxnSpMkLst>
            <pc:docMk/>
            <pc:sldMk cId="1302610659" sldId="268"/>
            <ac:cxnSpMk id="69" creationId="{084FE05D-A80B-B8EE-7F2F-CE2DA0456977}"/>
          </ac:cxnSpMkLst>
        </pc:cxnChg>
        <pc:cxnChg chg="add del mod">
          <ac:chgData name="Akash Ragothu" userId="5ad25248aa53119a" providerId="LiveId" clId="{C69BF72D-2228-4AE0-B318-D8B3480A6610}" dt="2022-06-07T16:42:46.504" v="5405"/>
          <ac:cxnSpMkLst>
            <pc:docMk/>
            <pc:sldMk cId="1302610659" sldId="268"/>
            <ac:cxnSpMk id="70" creationId="{8A135696-E3B0-274E-D576-7BD89C80BBDE}"/>
          </ac:cxnSpMkLst>
        </pc:cxnChg>
        <pc:cxnChg chg="add mod">
          <ac:chgData name="Akash Ragothu" userId="5ad25248aa53119a" providerId="LiveId" clId="{C69BF72D-2228-4AE0-B318-D8B3480A6610}" dt="2022-06-07T16:43:00.707" v="5410" actId="1076"/>
          <ac:cxnSpMkLst>
            <pc:docMk/>
            <pc:sldMk cId="1302610659" sldId="268"/>
            <ac:cxnSpMk id="71" creationId="{B59E60F0-722A-9B0F-BB6C-2746BCDE0E71}"/>
          </ac:cxnSpMkLst>
        </pc:cxnChg>
        <pc:cxnChg chg="add mod">
          <ac:chgData name="Akash Ragothu" userId="5ad25248aa53119a" providerId="LiveId" clId="{C69BF72D-2228-4AE0-B318-D8B3480A6610}" dt="2022-06-07T16:43:04.262" v="5411" actId="1076"/>
          <ac:cxnSpMkLst>
            <pc:docMk/>
            <pc:sldMk cId="1302610659" sldId="268"/>
            <ac:cxnSpMk id="72" creationId="{99EBE7E6-2EF9-EF0E-7EDB-952744FDAD4B}"/>
          </ac:cxnSpMkLst>
        </pc:cxnChg>
        <pc:cxnChg chg="del mod">
          <ac:chgData name="Akash Ragothu" userId="5ad25248aa53119a" providerId="LiveId" clId="{C69BF72D-2228-4AE0-B318-D8B3480A6610}" dt="2022-06-07T15:34:07.451" v="3957" actId="478"/>
          <ac:cxnSpMkLst>
            <pc:docMk/>
            <pc:sldMk cId="1302610659" sldId="268"/>
            <ac:cxnSpMk id="94" creationId="{35E1CFE7-506E-462C-9E03-A5C1CFA4953F}"/>
          </ac:cxnSpMkLst>
        </pc:cxnChg>
        <pc:cxnChg chg="del mod">
          <ac:chgData name="Akash Ragothu" userId="5ad25248aa53119a" providerId="LiveId" clId="{C69BF72D-2228-4AE0-B318-D8B3480A6610}" dt="2022-06-07T15:34:05.662" v="3956" actId="478"/>
          <ac:cxnSpMkLst>
            <pc:docMk/>
            <pc:sldMk cId="1302610659" sldId="268"/>
            <ac:cxnSpMk id="95" creationId="{20CD3299-E7BA-4828-991C-4669B8F22AC5}"/>
          </ac:cxnSpMkLst>
        </pc:cxnChg>
        <pc:cxnChg chg="mod">
          <ac:chgData name="Akash Ragothu" userId="5ad25248aa53119a" providerId="LiveId" clId="{C69BF72D-2228-4AE0-B318-D8B3480A6610}" dt="2022-06-07T15:28:31.827" v="3770" actId="1076"/>
          <ac:cxnSpMkLst>
            <pc:docMk/>
            <pc:sldMk cId="1302610659" sldId="268"/>
            <ac:cxnSpMk id="111" creationId="{7189A94C-8699-4CA0-A2B5-4377566E2EF8}"/>
          </ac:cxnSpMkLst>
        </pc:cxnChg>
      </pc:sldChg>
      <pc:sldChg chg="modSp del">
        <pc:chgData name="Akash Ragothu" userId="5ad25248aa53119a" providerId="LiveId" clId="{C69BF72D-2228-4AE0-B318-D8B3480A6610}" dt="2022-06-07T16:14:36.770" v="5012" actId="47"/>
        <pc:sldMkLst>
          <pc:docMk/>
          <pc:sldMk cId="2132781879" sldId="269"/>
        </pc:sldMkLst>
        <pc:spChg chg="mod">
          <ac:chgData name="Akash Ragothu" userId="5ad25248aa53119a" providerId="LiveId" clId="{C69BF72D-2228-4AE0-B318-D8B3480A6610}" dt="2022-06-07T16:10:54.034" v="4961"/>
          <ac:spMkLst>
            <pc:docMk/>
            <pc:sldMk cId="2132781879" sldId="269"/>
            <ac:spMk id="6" creationId="{80E38B08-802D-4164-A9F1-6C44A3B32802}"/>
          </ac:spMkLst>
        </pc:spChg>
        <pc:spChg chg="mod">
          <ac:chgData name="Akash Ragothu" userId="5ad25248aa53119a" providerId="LiveId" clId="{C69BF72D-2228-4AE0-B318-D8B3480A6610}" dt="2022-06-07T16:10:54.034" v="4961"/>
          <ac:spMkLst>
            <pc:docMk/>
            <pc:sldMk cId="2132781879" sldId="269"/>
            <ac:spMk id="7" creationId="{62E62710-286F-4B00-9BF4-C4E48604ED0D}"/>
          </ac:spMkLst>
        </pc:spChg>
      </pc:sldChg>
      <pc:sldChg chg="delSp mod">
        <pc:chgData name="Akash Ragothu" userId="5ad25248aa53119a" providerId="LiveId" clId="{C69BF72D-2228-4AE0-B318-D8B3480A6610}" dt="2022-06-07T16:39:52.137" v="5376" actId="478"/>
        <pc:sldMkLst>
          <pc:docMk/>
          <pc:sldMk cId="3075300668" sldId="270"/>
        </pc:sldMkLst>
        <pc:picChg chg="del">
          <ac:chgData name="Akash Ragothu" userId="5ad25248aa53119a" providerId="LiveId" clId="{C69BF72D-2228-4AE0-B318-D8B3480A6610}" dt="2022-06-07T16:39:52.137" v="5376" actId="478"/>
          <ac:picMkLst>
            <pc:docMk/>
            <pc:sldMk cId="3075300668" sldId="270"/>
            <ac:picMk id="15" creationId="{EB6224FF-D6BE-46FB-9C28-0F5E9B5D82A7}"/>
          </ac:picMkLst>
        </pc:picChg>
      </pc:sldChg>
      <pc:sldChg chg="modSp del">
        <pc:chgData name="Akash Ragothu" userId="5ad25248aa53119a" providerId="LiveId" clId="{C69BF72D-2228-4AE0-B318-D8B3480A6610}" dt="2022-06-07T16:14:35.505" v="5011" actId="47"/>
        <pc:sldMkLst>
          <pc:docMk/>
          <pc:sldMk cId="2704177724" sldId="271"/>
        </pc:sldMkLst>
        <pc:spChg chg="mod">
          <ac:chgData name="Akash Ragothu" userId="5ad25248aa53119a" providerId="LiveId" clId="{C69BF72D-2228-4AE0-B318-D8B3480A6610}" dt="2022-06-07T16:10:54.034" v="4961"/>
          <ac:spMkLst>
            <pc:docMk/>
            <pc:sldMk cId="2704177724" sldId="271"/>
            <ac:spMk id="6" creationId="{80E38B08-802D-4164-A9F1-6C44A3B32802}"/>
          </ac:spMkLst>
        </pc:spChg>
        <pc:spChg chg="mod">
          <ac:chgData name="Akash Ragothu" userId="5ad25248aa53119a" providerId="LiveId" clId="{C69BF72D-2228-4AE0-B318-D8B3480A6610}" dt="2022-06-07T16:10:54.034" v="4961"/>
          <ac:spMkLst>
            <pc:docMk/>
            <pc:sldMk cId="2704177724" sldId="271"/>
            <ac:spMk id="7" creationId="{62E62710-286F-4B00-9BF4-C4E48604ED0D}"/>
          </ac:spMkLst>
        </pc:spChg>
      </pc:sldChg>
      <pc:sldChg chg="new del">
        <pc:chgData name="Akash Ragothu" userId="5ad25248aa53119a" providerId="LiveId" clId="{C69BF72D-2228-4AE0-B318-D8B3480A6610}" dt="2022-06-07T12:36:37.642" v="3" actId="47"/>
        <pc:sldMkLst>
          <pc:docMk/>
          <pc:sldMk cId="2041931408" sldId="272"/>
        </pc:sldMkLst>
      </pc:sldChg>
      <pc:sldChg chg="addSp delSp modSp add del mod setBg">
        <pc:chgData name="Akash Ragothu" userId="5ad25248aa53119a" providerId="LiveId" clId="{C69BF72D-2228-4AE0-B318-D8B3480A6610}" dt="2022-06-07T12:39:44.343" v="29" actId="47"/>
        <pc:sldMkLst>
          <pc:docMk/>
          <pc:sldMk cId="1770345854" sldId="2235"/>
        </pc:sldMkLst>
        <pc:spChg chg="add mod">
          <ac:chgData name="Akash Ragothu" userId="5ad25248aa53119a" providerId="LiveId" clId="{C69BF72D-2228-4AE0-B318-D8B3480A6610}" dt="2022-06-07T12:37:56.468" v="13" actId="1076"/>
          <ac:spMkLst>
            <pc:docMk/>
            <pc:sldMk cId="1770345854" sldId="2235"/>
            <ac:spMk id="22" creationId="{63D4E4C7-51B6-A997-CE9A-347D8C138399}"/>
          </ac:spMkLst>
        </pc:spChg>
        <pc:spChg chg="add mod">
          <ac:chgData name="Akash Ragothu" userId="5ad25248aa53119a" providerId="LiveId" clId="{C69BF72D-2228-4AE0-B318-D8B3480A6610}" dt="2022-06-07T12:38:11.757" v="15"/>
          <ac:spMkLst>
            <pc:docMk/>
            <pc:sldMk cId="1770345854" sldId="2235"/>
            <ac:spMk id="23" creationId="{5FA87650-FDBF-87F2-F0B9-C5DFF19B7DDB}"/>
          </ac:spMkLst>
        </pc:spChg>
        <pc:spChg chg="del">
          <ac:chgData name="Akash Ragothu" userId="5ad25248aa53119a" providerId="LiveId" clId="{C69BF72D-2228-4AE0-B318-D8B3480A6610}" dt="2022-06-07T12:39:34.553" v="25" actId="21"/>
          <ac:spMkLst>
            <pc:docMk/>
            <pc:sldMk cId="1770345854" sldId="2235"/>
            <ac:spMk id="41" creationId="{00000000-0000-0000-0000-000000000000}"/>
          </ac:spMkLst>
        </pc:spChg>
        <pc:spChg chg="del">
          <ac:chgData name="Akash Ragothu" userId="5ad25248aa53119a" providerId="LiveId" clId="{C69BF72D-2228-4AE0-B318-D8B3480A6610}" dt="2022-06-07T12:39:34.553" v="25" actId="21"/>
          <ac:spMkLst>
            <pc:docMk/>
            <pc:sldMk cId="1770345854" sldId="2235"/>
            <ac:spMk id="42" creationId="{00000000-0000-0000-0000-000000000000}"/>
          </ac:spMkLst>
        </pc:spChg>
        <pc:spChg chg="del">
          <ac:chgData name="Akash Ragothu" userId="5ad25248aa53119a" providerId="LiveId" clId="{C69BF72D-2228-4AE0-B318-D8B3480A6610}" dt="2022-06-07T12:39:34.553" v="25" actId="21"/>
          <ac:spMkLst>
            <pc:docMk/>
            <pc:sldMk cId="1770345854" sldId="2235"/>
            <ac:spMk id="43" creationId="{00000000-0000-0000-0000-000000000000}"/>
          </ac:spMkLst>
        </pc:spChg>
        <pc:spChg chg="del">
          <ac:chgData name="Akash Ragothu" userId="5ad25248aa53119a" providerId="LiveId" clId="{C69BF72D-2228-4AE0-B318-D8B3480A6610}" dt="2022-06-07T12:39:34.553" v="25" actId="21"/>
          <ac:spMkLst>
            <pc:docMk/>
            <pc:sldMk cId="1770345854" sldId="2235"/>
            <ac:spMk id="44" creationId="{00000000-0000-0000-0000-000000000000}"/>
          </ac:spMkLst>
        </pc:spChg>
        <pc:spChg chg="del">
          <ac:chgData name="Akash Ragothu" userId="5ad25248aa53119a" providerId="LiveId" clId="{C69BF72D-2228-4AE0-B318-D8B3480A6610}" dt="2022-06-07T12:39:34.553" v="25" actId="21"/>
          <ac:spMkLst>
            <pc:docMk/>
            <pc:sldMk cId="1770345854" sldId="2235"/>
            <ac:spMk id="46" creationId="{00000000-0000-0000-0000-000000000000}"/>
          </ac:spMkLst>
        </pc:spChg>
        <pc:spChg chg="del">
          <ac:chgData name="Akash Ragothu" userId="5ad25248aa53119a" providerId="LiveId" clId="{C69BF72D-2228-4AE0-B318-D8B3480A6610}" dt="2022-06-07T12:39:34.553" v="25" actId="21"/>
          <ac:spMkLst>
            <pc:docMk/>
            <pc:sldMk cId="1770345854" sldId="2235"/>
            <ac:spMk id="49" creationId="{00000000-0000-0000-0000-000000000000}"/>
          </ac:spMkLst>
        </pc:spChg>
        <pc:spChg chg="del">
          <ac:chgData name="Akash Ragothu" userId="5ad25248aa53119a" providerId="LiveId" clId="{C69BF72D-2228-4AE0-B318-D8B3480A6610}" dt="2022-06-07T12:39:34.553" v="25" actId="21"/>
          <ac:spMkLst>
            <pc:docMk/>
            <pc:sldMk cId="1770345854" sldId="2235"/>
            <ac:spMk id="63" creationId="{00000000-0000-0000-0000-000000000000}"/>
          </ac:spMkLst>
        </pc:spChg>
        <pc:spChg chg="del">
          <ac:chgData name="Akash Ragothu" userId="5ad25248aa53119a" providerId="LiveId" clId="{C69BF72D-2228-4AE0-B318-D8B3480A6610}" dt="2022-06-07T12:39:34.553" v="25" actId="21"/>
          <ac:spMkLst>
            <pc:docMk/>
            <pc:sldMk cId="1770345854" sldId="2235"/>
            <ac:spMk id="64" creationId="{00000000-0000-0000-0000-000000000000}"/>
          </ac:spMkLst>
        </pc:spChg>
        <pc:spChg chg="del">
          <ac:chgData name="Akash Ragothu" userId="5ad25248aa53119a" providerId="LiveId" clId="{C69BF72D-2228-4AE0-B318-D8B3480A6610}" dt="2022-06-07T12:39:34.553" v="25" actId="21"/>
          <ac:spMkLst>
            <pc:docMk/>
            <pc:sldMk cId="1770345854" sldId="2235"/>
            <ac:spMk id="65" creationId="{00000000-0000-0000-0000-000000000000}"/>
          </ac:spMkLst>
        </pc:spChg>
        <pc:spChg chg="del">
          <ac:chgData name="Akash Ragothu" userId="5ad25248aa53119a" providerId="LiveId" clId="{C69BF72D-2228-4AE0-B318-D8B3480A6610}" dt="2022-06-07T12:39:34.553" v="25" actId="21"/>
          <ac:spMkLst>
            <pc:docMk/>
            <pc:sldMk cId="1770345854" sldId="2235"/>
            <ac:spMk id="66" creationId="{00000000-0000-0000-0000-000000000000}"/>
          </ac:spMkLst>
        </pc:spChg>
        <pc:spChg chg="del">
          <ac:chgData name="Akash Ragothu" userId="5ad25248aa53119a" providerId="LiveId" clId="{C69BF72D-2228-4AE0-B318-D8B3480A6610}" dt="2022-06-07T12:39:34.553" v="25" actId="21"/>
          <ac:spMkLst>
            <pc:docMk/>
            <pc:sldMk cId="1770345854" sldId="2235"/>
            <ac:spMk id="67" creationId="{00000000-0000-0000-0000-000000000000}"/>
          </ac:spMkLst>
        </pc:spChg>
        <pc:spChg chg="del">
          <ac:chgData name="Akash Ragothu" userId="5ad25248aa53119a" providerId="LiveId" clId="{C69BF72D-2228-4AE0-B318-D8B3480A6610}" dt="2022-06-07T12:39:34.553" v="25" actId="21"/>
          <ac:spMkLst>
            <pc:docMk/>
            <pc:sldMk cId="1770345854" sldId="2235"/>
            <ac:spMk id="68" creationId="{00000000-0000-0000-0000-000000000000}"/>
          </ac:spMkLst>
        </pc:spChg>
        <pc:spChg chg="del">
          <ac:chgData name="Akash Ragothu" userId="5ad25248aa53119a" providerId="LiveId" clId="{C69BF72D-2228-4AE0-B318-D8B3480A6610}" dt="2022-06-07T12:39:34.553" v="25" actId="21"/>
          <ac:spMkLst>
            <pc:docMk/>
            <pc:sldMk cId="1770345854" sldId="2235"/>
            <ac:spMk id="71" creationId="{00000000-0000-0000-0000-000000000000}"/>
          </ac:spMkLst>
        </pc:spChg>
        <pc:spChg chg="del">
          <ac:chgData name="Akash Ragothu" userId="5ad25248aa53119a" providerId="LiveId" clId="{C69BF72D-2228-4AE0-B318-D8B3480A6610}" dt="2022-06-07T12:39:34.553" v="25" actId="21"/>
          <ac:spMkLst>
            <pc:docMk/>
            <pc:sldMk cId="1770345854" sldId="2235"/>
            <ac:spMk id="72" creationId="{00000000-0000-0000-0000-000000000000}"/>
          </ac:spMkLst>
        </pc:spChg>
        <pc:spChg chg="del">
          <ac:chgData name="Akash Ragothu" userId="5ad25248aa53119a" providerId="LiveId" clId="{C69BF72D-2228-4AE0-B318-D8B3480A6610}" dt="2022-06-07T12:39:34.553" v="25" actId="21"/>
          <ac:spMkLst>
            <pc:docMk/>
            <pc:sldMk cId="1770345854" sldId="2235"/>
            <ac:spMk id="73" creationId="{00000000-0000-0000-0000-000000000000}"/>
          </ac:spMkLst>
        </pc:spChg>
        <pc:spChg chg="del">
          <ac:chgData name="Akash Ragothu" userId="5ad25248aa53119a" providerId="LiveId" clId="{C69BF72D-2228-4AE0-B318-D8B3480A6610}" dt="2022-06-07T12:39:34.553" v="25" actId="21"/>
          <ac:spMkLst>
            <pc:docMk/>
            <pc:sldMk cId="1770345854" sldId="2235"/>
            <ac:spMk id="74" creationId="{00000000-0000-0000-0000-000000000000}"/>
          </ac:spMkLst>
        </pc:spChg>
        <pc:spChg chg="del">
          <ac:chgData name="Akash Ragothu" userId="5ad25248aa53119a" providerId="LiveId" clId="{C69BF72D-2228-4AE0-B318-D8B3480A6610}" dt="2022-06-07T12:39:34.553" v="25" actId="21"/>
          <ac:spMkLst>
            <pc:docMk/>
            <pc:sldMk cId="1770345854" sldId="2235"/>
            <ac:spMk id="75" creationId="{00000000-0000-0000-0000-000000000000}"/>
          </ac:spMkLst>
        </pc:spChg>
        <pc:spChg chg="del">
          <ac:chgData name="Akash Ragothu" userId="5ad25248aa53119a" providerId="LiveId" clId="{C69BF72D-2228-4AE0-B318-D8B3480A6610}" dt="2022-06-07T12:39:34.553" v="25" actId="21"/>
          <ac:spMkLst>
            <pc:docMk/>
            <pc:sldMk cId="1770345854" sldId="2235"/>
            <ac:spMk id="76" creationId="{00000000-0000-0000-0000-000000000000}"/>
          </ac:spMkLst>
        </pc:spChg>
        <pc:spChg chg="del">
          <ac:chgData name="Akash Ragothu" userId="5ad25248aa53119a" providerId="LiveId" clId="{C69BF72D-2228-4AE0-B318-D8B3480A6610}" dt="2022-06-07T12:39:34.553" v="25" actId="21"/>
          <ac:spMkLst>
            <pc:docMk/>
            <pc:sldMk cId="1770345854" sldId="2235"/>
            <ac:spMk id="91" creationId="{00000000-0000-0000-0000-000000000000}"/>
          </ac:spMkLst>
        </pc:spChg>
        <pc:spChg chg="del">
          <ac:chgData name="Akash Ragothu" userId="5ad25248aa53119a" providerId="LiveId" clId="{C69BF72D-2228-4AE0-B318-D8B3480A6610}" dt="2022-06-07T12:39:34.553" v="25" actId="21"/>
          <ac:spMkLst>
            <pc:docMk/>
            <pc:sldMk cId="1770345854" sldId="2235"/>
            <ac:spMk id="92" creationId="{00000000-0000-0000-0000-000000000000}"/>
          </ac:spMkLst>
        </pc:spChg>
      </pc:sldChg>
      <pc:sldChg chg="delSp modSp add del mod ord">
        <pc:chgData name="Akash Ragothu" userId="5ad25248aa53119a" providerId="LiveId" clId="{C69BF72D-2228-4AE0-B318-D8B3480A6610}" dt="2022-06-07T13:51:34.622" v="1326" actId="2696"/>
        <pc:sldMkLst>
          <pc:docMk/>
          <pc:sldMk cId="3709388146" sldId="2236"/>
        </pc:sldMkLst>
        <pc:spChg chg="mod">
          <ac:chgData name="Akash Ragothu" userId="5ad25248aa53119a" providerId="LiveId" clId="{C69BF72D-2228-4AE0-B318-D8B3480A6610}" dt="2022-06-07T12:37:47.563" v="11" actId="1076"/>
          <ac:spMkLst>
            <pc:docMk/>
            <pc:sldMk cId="3709388146" sldId="2236"/>
            <ac:spMk id="2" creationId="{5412B7D6-9400-4B66-8814-DCF81BEB0C5A}"/>
          </ac:spMkLst>
        </pc:spChg>
        <pc:spChg chg="del">
          <ac:chgData name="Akash Ragothu" userId="5ad25248aa53119a" providerId="LiveId" clId="{C69BF72D-2228-4AE0-B318-D8B3480A6610}" dt="2022-06-07T12:38:07.990" v="14" actId="21"/>
          <ac:spMkLst>
            <pc:docMk/>
            <pc:sldMk cId="3709388146" sldId="2236"/>
            <ac:spMk id="3" creationId="{64ABBA9B-1329-47B1-9E6B-E01B6F3823E7}"/>
          </ac:spMkLst>
        </pc:spChg>
        <pc:spChg chg="del">
          <ac:chgData name="Akash Ragothu" userId="5ad25248aa53119a" providerId="LiveId" clId="{C69BF72D-2228-4AE0-B318-D8B3480A6610}" dt="2022-06-07T12:37:20.517" v="7" actId="478"/>
          <ac:spMkLst>
            <pc:docMk/>
            <pc:sldMk cId="3709388146" sldId="2236"/>
            <ac:spMk id="33" creationId="{A577094A-3F01-4AA7-A62C-5314274A6423}"/>
          </ac:spMkLst>
        </pc:spChg>
        <pc:spChg chg="del">
          <ac:chgData name="Akash Ragothu" userId="5ad25248aa53119a" providerId="LiveId" clId="{C69BF72D-2228-4AE0-B318-D8B3480A6610}" dt="2022-06-07T12:37:20.517" v="7" actId="478"/>
          <ac:spMkLst>
            <pc:docMk/>
            <pc:sldMk cId="3709388146" sldId="2236"/>
            <ac:spMk id="34" creationId="{AA5DFFE6-BE30-4FF5-8218-87BC2BB276A6}"/>
          </ac:spMkLst>
        </pc:spChg>
        <pc:spChg chg="del">
          <ac:chgData name="Akash Ragothu" userId="5ad25248aa53119a" providerId="LiveId" clId="{C69BF72D-2228-4AE0-B318-D8B3480A6610}" dt="2022-06-07T12:37:20.517" v="7" actId="478"/>
          <ac:spMkLst>
            <pc:docMk/>
            <pc:sldMk cId="3709388146" sldId="2236"/>
            <ac:spMk id="35" creationId="{3480DF5D-9A47-4A1D-943D-3BF984E75A48}"/>
          </ac:spMkLst>
        </pc:spChg>
        <pc:spChg chg="del">
          <ac:chgData name="Akash Ragothu" userId="5ad25248aa53119a" providerId="LiveId" clId="{C69BF72D-2228-4AE0-B318-D8B3480A6610}" dt="2022-06-07T12:37:20.517" v="7" actId="478"/>
          <ac:spMkLst>
            <pc:docMk/>
            <pc:sldMk cId="3709388146" sldId="2236"/>
            <ac:spMk id="36" creationId="{3DCF470A-B12D-4BF1-93E3-CC17AA0F3992}"/>
          </ac:spMkLst>
        </pc:spChg>
        <pc:spChg chg="del">
          <ac:chgData name="Akash Ragothu" userId="5ad25248aa53119a" providerId="LiveId" clId="{C69BF72D-2228-4AE0-B318-D8B3480A6610}" dt="2022-06-07T12:37:20.517" v="7" actId="478"/>
          <ac:spMkLst>
            <pc:docMk/>
            <pc:sldMk cId="3709388146" sldId="2236"/>
            <ac:spMk id="40" creationId="{EB3635F8-95F5-4F44-B9C4-1CDDE37A987A}"/>
          </ac:spMkLst>
        </pc:spChg>
        <pc:spChg chg="del mod">
          <ac:chgData name="Akash Ragothu" userId="5ad25248aa53119a" providerId="LiveId" clId="{C69BF72D-2228-4AE0-B318-D8B3480A6610}" dt="2022-06-07T12:37:25.930" v="10" actId="478"/>
          <ac:spMkLst>
            <pc:docMk/>
            <pc:sldMk cId="3709388146" sldId="2236"/>
            <ac:spMk id="46" creationId="{96181093-D069-46E3-8EFA-D4EF1E61AB7F}"/>
          </ac:spMkLst>
        </pc:spChg>
        <pc:grpChg chg="del">
          <ac:chgData name="Akash Ragothu" userId="5ad25248aa53119a" providerId="LiveId" clId="{C69BF72D-2228-4AE0-B318-D8B3480A6610}" dt="2022-06-07T12:37:20.517" v="7" actId="478"/>
          <ac:grpSpMkLst>
            <pc:docMk/>
            <pc:sldMk cId="3709388146" sldId="2236"/>
            <ac:grpSpMk id="23" creationId="{4D558ABB-20CF-4D34-A76B-DE8D7E617DFE}"/>
          </ac:grpSpMkLst>
        </pc:grpChg>
        <pc:grpChg chg="del">
          <ac:chgData name="Akash Ragothu" userId="5ad25248aa53119a" providerId="LiveId" clId="{C69BF72D-2228-4AE0-B318-D8B3480A6610}" dt="2022-06-07T12:37:20.517" v="7" actId="478"/>
          <ac:grpSpMkLst>
            <pc:docMk/>
            <pc:sldMk cId="3709388146" sldId="2236"/>
            <ac:grpSpMk id="27" creationId="{C7171E0C-EBCD-4BB1-A2A8-1C1909E0E15B}"/>
          </ac:grpSpMkLst>
        </pc:grpChg>
        <pc:grpChg chg="del">
          <ac:chgData name="Akash Ragothu" userId="5ad25248aa53119a" providerId="LiveId" clId="{C69BF72D-2228-4AE0-B318-D8B3480A6610}" dt="2022-06-07T12:37:20.517" v="7" actId="478"/>
          <ac:grpSpMkLst>
            <pc:docMk/>
            <pc:sldMk cId="3709388146" sldId="2236"/>
            <ac:grpSpMk id="28" creationId="{30254475-4444-40C2-B388-DFE3D149C54D}"/>
          </ac:grpSpMkLst>
        </pc:grpChg>
        <pc:grpChg chg="del">
          <ac:chgData name="Akash Ragothu" userId="5ad25248aa53119a" providerId="LiveId" clId="{C69BF72D-2228-4AE0-B318-D8B3480A6610}" dt="2022-06-07T12:37:20.517" v="7" actId="478"/>
          <ac:grpSpMkLst>
            <pc:docMk/>
            <pc:sldMk cId="3709388146" sldId="2236"/>
            <ac:grpSpMk id="29" creationId="{83439C61-B24B-4F94-AC83-75EFFAF0968C}"/>
          </ac:grpSpMkLst>
        </pc:grpChg>
        <pc:cxnChg chg="mod">
          <ac:chgData name="Akash Ragothu" userId="5ad25248aa53119a" providerId="LiveId" clId="{C69BF72D-2228-4AE0-B318-D8B3480A6610}" dt="2022-06-07T12:37:20.517" v="7" actId="478"/>
          <ac:cxnSpMkLst>
            <pc:docMk/>
            <pc:sldMk cId="3709388146" sldId="2236"/>
            <ac:cxnSpMk id="38" creationId="{163E2F68-FAAD-4B9C-AA3E-5D2EEC51B29B}"/>
          </ac:cxnSpMkLst>
        </pc:cxnChg>
        <pc:cxnChg chg="mod">
          <ac:chgData name="Akash Ragothu" userId="5ad25248aa53119a" providerId="LiveId" clId="{C69BF72D-2228-4AE0-B318-D8B3480A6610}" dt="2022-06-07T12:37:20.517" v="7" actId="478"/>
          <ac:cxnSpMkLst>
            <pc:docMk/>
            <pc:sldMk cId="3709388146" sldId="2236"/>
            <ac:cxnSpMk id="41" creationId="{D19B0DBA-C95B-4473-832D-D2F875FEE512}"/>
          </ac:cxnSpMkLst>
        </pc:cxnChg>
        <pc:cxnChg chg="mod">
          <ac:chgData name="Akash Ragothu" userId="5ad25248aa53119a" providerId="LiveId" clId="{C69BF72D-2228-4AE0-B318-D8B3480A6610}" dt="2022-06-07T12:37:20.517" v="7" actId="478"/>
          <ac:cxnSpMkLst>
            <pc:docMk/>
            <pc:sldMk cId="3709388146" sldId="2236"/>
            <ac:cxnSpMk id="44" creationId="{044C9C0B-067D-4F3A-9315-805779B7F0DB}"/>
          </ac:cxnSpMkLst>
        </pc:cxnChg>
      </pc:sldChg>
      <pc:sldChg chg="addSp delSp modSp add mod ord">
        <pc:chgData name="Akash Ragothu" userId="5ad25248aa53119a" providerId="LiveId" clId="{C69BF72D-2228-4AE0-B318-D8B3480A6610}" dt="2022-06-07T16:41:53.174" v="5394" actId="2711"/>
        <pc:sldMkLst>
          <pc:docMk/>
          <pc:sldMk cId="334214838" sldId="2237"/>
        </pc:sldMkLst>
        <pc:spChg chg="mod">
          <ac:chgData name="Akash Ragothu" userId="5ad25248aa53119a" providerId="LiveId" clId="{C69BF72D-2228-4AE0-B318-D8B3480A6610}" dt="2022-06-07T14:42:20.137" v="2882" actId="20577"/>
          <ac:spMkLst>
            <pc:docMk/>
            <pc:sldMk cId="334214838" sldId="2237"/>
            <ac:spMk id="4" creationId="{D575CD53-6108-481A-A31F-305A2B59F755}"/>
          </ac:spMkLst>
        </pc:spChg>
        <pc:spChg chg="mod">
          <ac:chgData name="Akash Ragothu" userId="5ad25248aa53119a" providerId="LiveId" clId="{C69BF72D-2228-4AE0-B318-D8B3480A6610}" dt="2022-06-07T16:10:54.034" v="4961"/>
          <ac:spMkLst>
            <pc:docMk/>
            <pc:sldMk cId="334214838" sldId="2237"/>
            <ac:spMk id="6" creationId="{80E38B08-802D-4164-A9F1-6C44A3B32802}"/>
          </ac:spMkLst>
        </pc:spChg>
        <pc:spChg chg="mod">
          <ac:chgData name="Akash Ragothu" userId="5ad25248aa53119a" providerId="LiveId" clId="{C69BF72D-2228-4AE0-B318-D8B3480A6610}" dt="2022-06-07T16:10:54.034" v="4961"/>
          <ac:spMkLst>
            <pc:docMk/>
            <pc:sldMk cId="334214838" sldId="2237"/>
            <ac:spMk id="7" creationId="{62E62710-286F-4B00-9BF4-C4E48604ED0D}"/>
          </ac:spMkLst>
        </pc:spChg>
        <pc:spChg chg="add del mod">
          <ac:chgData name="Akash Ragothu" userId="5ad25248aa53119a" providerId="LiveId" clId="{C69BF72D-2228-4AE0-B318-D8B3480A6610}" dt="2022-06-07T14:51:22.290" v="3091" actId="478"/>
          <ac:spMkLst>
            <pc:docMk/>
            <pc:sldMk cId="334214838" sldId="2237"/>
            <ac:spMk id="13" creationId="{705626B2-548B-491E-9541-6845DC7660DC}"/>
          </ac:spMkLst>
        </pc:spChg>
        <pc:spChg chg="mod">
          <ac:chgData name="Akash Ragothu" userId="5ad25248aa53119a" providerId="LiveId" clId="{C69BF72D-2228-4AE0-B318-D8B3480A6610}" dt="2022-06-07T14:51:22.290" v="3091" actId="478"/>
          <ac:spMkLst>
            <pc:docMk/>
            <pc:sldMk cId="334214838" sldId="2237"/>
            <ac:spMk id="17" creationId="{C92A7406-85C3-49AE-AA28-A1F88CBB8C9F}"/>
          </ac:spMkLst>
        </pc:spChg>
        <pc:spChg chg="mod">
          <ac:chgData name="Akash Ragothu" userId="5ad25248aa53119a" providerId="LiveId" clId="{C69BF72D-2228-4AE0-B318-D8B3480A6610}" dt="2022-06-07T14:51:22.290" v="3091" actId="478"/>
          <ac:spMkLst>
            <pc:docMk/>
            <pc:sldMk cId="334214838" sldId="2237"/>
            <ac:spMk id="19" creationId="{E6D72D63-140A-496E-BBC5-ADE7CF585935}"/>
          </ac:spMkLst>
        </pc:spChg>
        <pc:spChg chg="add del mod">
          <ac:chgData name="Akash Ragothu" userId="5ad25248aa53119a" providerId="LiveId" clId="{C69BF72D-2228-4AE0-B318-D8B3480A6610}" dt="2022-06-07T14:51:22.290" v="3091" actId="478"/>
          <ac:spMkLst>
            <pc:docMk/>
            <pc:sldMk cId="334214838" sldId="2237"/>
            <ac:spMk id="21" creationId="{318E7E5D-BA8F-4821-866B-AEA870C0F61D}"/>
          </ac:spMkLst>
        </pc:spChg>
        <pc:spChg chg="mod">
          <ac:chgData name="Akash Ragothu" userId="5ad25248aa53119a" providerId="LiveId" clId="{C69BF72D-2228-4AE0-B318-D8B3480A6610}" dt="2022-06-07T14:51:22.290" v="3091" actId="478"/>
          <ac:spMkLst>
            <pc:docMk/>
            <pc:sldMk cId="334214838" sldId="2237"/>
            <ac:spMk id="23" creationId="{D0EC10B8-D9C5-4677-8802-89920C7BD877}"/>
          </ac:spMkLst>
        </pc:spChg>
        <pc:spChg chg="mod">
          <ac:chgData name="Akash Ragothu" userId="5ad25248aa53119a" providerId="LiveId" clId="{C69BF72D-2228-4AE0-B318-D8B3480A6610}" dt="2022-06-07T14:51:22.290" v="3091" actId="478"/>
          <ac:spMkLst>
            <pc:docMk/>
            <pc:sldMk cId="334214838" sldId="2237"/>
            <ac:spMk id="25" creationId="{9DDA1900-7546-4833-A58F-960D2F6FA013}"/>
          </ac:spMkLst>
        </pc:spChg>
        <pc:spChg chg="mod">
          <ac:chgData name="Akash Ragothu" userId="5ad25248aa53119a" providerId="LiveId" clId="{C69BF72D-2228-4AE0-B318-D8B3480A6610}" dt="2022-06-07T14:51:22.290" v="3091" actId="478"/>
          <ac:spMkLst>
            <pc:docMk/>
            <pc:sldMk cId="334214838" sldId="2237"/>
            <ac:spMk id="26" creationId="{3B5FABD2-2141-48BD-A736-462BEBCE35D3}"/>
          </ac:spMkLst>
        </pc:spChg>
        <pc:spChg chg="mod">
          <ac:chgData name="Akash Ragothu" userId="5ad25248aa53119a" providerId="LiveId" clId="{C69BF72D-2228-4AE0-B318-D8B3480A6610}" dt="2022-06-07T14:51:22.290" v="3091" actId="478"/>
          <ac:spMkLst>
            <pc:docMk/>
            <pc:sldMk cId="334214838" sldId="2237"/>
            <ac:spMk id="27" creationId="{821064D5-EA1D-49A6-8EE8-154669E7A2CF}"/>
          </ac:spMkLst>
        </pc:spChg>
        <pc:spChg chg="mod">
          <ac:chgData name="Akash Ragothu" userId="5ad25248aa53119a" providerId="LiveId" clId="{C69BF72D-2228-4AE0-B318-D8B3480A6610}" dt="2022-06-07T14:51:22.290" v="3091" actId="478"/>
          <ac:spMkLst>
            <pc:docMk/>
            <pc:sldMk cId="334214838" sldId="2237"/>
            <ac:spMk id="28" creationId="{EB9F1141-2C9C-41D3-B4EF-8468DC6F8F92}"/>
          </ac:spMkLst>
        </pc:spChg>
        <pc:spChg chg="mod">
          <ac:chgData name="Akash Ragothu" userId="5ad25248aa53119a" providerId="LiveId" clId="{C69BF72D-2228-4AE0-B318-D8B3480A6610}" dt="2022-06-07T14:51:22.290" v="3091" actId="478"/>
          <ac:spMkLst>
            <pc:docMk/>
            <pc:sldMk cId="334214838" sldId="2237"/>
            <ac:spMk id="29" creationId="{F1A48963-2C96-47F8-A253-D41E27FFC0CF}"/>
          </ac:spMkLst>
        </pc:spChg>
        <pc:spChg chg="add mod">
          <ac:chgData name="Akash Ragothu" userId="5ad25248aa53119a" providerId="LiveId" clId="{C69BF72D-2228-4AE0-B318-D8B3480A6610}" dt="2022-06-07T14:56:05.024" v="3223" actId="1076"/>
          <ac:spMkLst>
            <pc:docMk/>
            <pc:sldMk cId="334214838" sldId="2237"/>
            <ac:spMk id="40" creationId="{C329630E-D56E-2186-4C9F-2D79AC0F4882}"/>
          </ac:spMkLst>
        </pc:spChg>
        <pc:spChg chg="add mod">
          <ac:chgData name="Akash Ragothu" userId="5ad25248aa53119a" providerId="LiveId" clId="{C69BF72D-2228-4AE0-B318-D8B3480A6610}" dt="2022-06-07T16:41:47.026" v="5392" actId="2711"/>
          <ac:spMkLst>
            <pc:docMk/>
            <pc:sldMk cId="334214838" sldId="2237"/>
            <ac:spMk id="48" creationId="{5062B3A4-205F-4908-1415-6E4456737AA6}"/>
          </ac:spMkLst>
        </pc:spChg>
        <pc:spChg chg="add mod">
          <ac:chgData name="Akash Ragothu" userId="5ad25248aa53119a" providerId="LiveId" clId="{C69BF72D-2228-4AE0-B318-D8B3480A6610}" dt="2022-06-07T16:41:53.174" v="5394" actId="2711"/>
          <ac:spMkLst>
            <pc:docMk/>
            <pc:sldMk cId="334214838" sldId="2237"/>
            <ac:spMk id="49" creationId="{EE0532BB-0157-5725-F0E1-8D974915707C}"/>
          </ac:spMkLst>
        </pc:spChg>
        <pc:spChg chg="mod">
          <ac:chgData name="Akash Ragothu" userId="5ad25248aa53119a" providerId="LiveId" clId="{C69BF72D-2228-4AE0-B318-D8B3480A6610}" dt="2022-06-07T14:56:05.024" v="3223" actId="1076"/>
          <ac:spMkLst>
            <pc:docMk/>
            <pc:sldMk cId="334214838" sldId="2237"/>
            <ac:spMk id="89" creationId="{BFC654B8-714C-4749-896F-E800EB636866}"/>
          </ac:spMkLst>
        </pc:spChg>
        <pc:spChg chg="mod">
          <ac:chgData name="Akash Ragothu" userId="5ad25248aa53119a" providerId="LiveId" clId="{C69BF72D-2228-4AE0-B318-D8B3480A6610}" dt="2022-06-07T16:41:25.973" v="5383" actId="113"/>
          <ac:spMkLst>
            <pc:docMk/>
            <pc:sldMk cId="334214838" sldId="2237"/>
            <ac:spMk id="90" creationId="{1DC38031-C222-4565-AD96-F73F66F814E8}"/>
          </ac:spMkLst>
        </pc:spChg>
        <pc:spChg chg="mod">
          <ac:chgData name="Akash Ragothu" userId="5ad25248aa53119a" providerId="LiveId" clId="{C69BF72D-2228-4AE0-B318-D8B3480A6610}" dt="2022-06-07T16:41:31.804" v="5387" actId="113"/>
          <ac:spMkLst>
            <pc:docMk/>
            <pc:sldMk cId="334214838" sldId="2237"/>
            <ac:spMk id="91" creationId="{84BF9BC9-0E4E-442A-9A7E-7BE9F969B416}"/>
          </ac:spMkLst>
        </pc:spChg>
        <pc:spChg chg="mod">
          <ac:chgData name="Akash Ragothu" userId="5ad25248aa53119a" providerId="LiveId" clId="{C69BF72D-2228-4AE0-B318-D8B3480A6610}" dt="2022-06-07T16:41:35.778" v="5389" actId="113"/>
          <ac:spMkLst>
            <pc:docMk/>
            <pc:sldMk cId="334214838" sldId="2237"/>
            <ac:spMk id="92" creationId="{7F21C72D-474C-4AB0-AFC5-BDCB7BC549A5}"/>
          </ac:spMkLst>
        </pc:spChg>
        <pc:spChg chg="mod">
          <ac:chgData name="Akash Ragothu" userId="5ad25248aa53119a" providerId="LiveId" clId="{C69BF72D-2228-4AE0-B318-D8B3480A6610}" dt="2022-06-07T16:41:28.188" v="5384" actId="113"/>
          <ac:spMkLst>
            <pc:docMk/>
            <pc:sldMk cId="334214838" sldId="2237"/>
            <ac:spMk id="93" creationId="{607FBA46-02CA-46F3-899D-E75AF1865C42}"/>
          </ac:spMkLst>
        </pc:spChg>
        <pc:spChg chg="mod">
          <ac:chgData name="Akash Ragothu" userId="5ad25248aa53119a" providerId="LiveId" clId="{C69BF72D-2228-4AE0-B318-D8B3480A6610}" dt="2022-06-07T16:41:33.786" v="5388" actId="113"/>
          <ac:spMkLst>
            <pc:docMk/>
            <pc:sldMk cId="334214838" sldId="2237"/>
            <ac:spMk id="94" creationId="{DCFC243E-485F-402C-839E-D0D2FE11612C}"/>
          </ac:spMkLst>
        </pc:spChg>
        <pc:spChg chg="del mod">
          <ac:chgData name="Akash Ragothu" userId="5ad25248aa53119a" providerId="LiveId" clId="{C69BF72D-2228-4AE0-B318-D8B3480A6610}" dt="2022-06-07T14:49:34.770" v="3072" actId="478"/>
          <ac:spMkLst>
            <pc:docMk/>
            <pc:sldMk cId="334214838" sldId="2237"/>
            <ac:spMk id="95" creationId="{968B4965-52F4-4FE9-A4D0-43FEF1BB5B30}"/>
          </ac:spMkLst>
        </pc:spChg>
        <pc:spChg chg="del mod">
          <ac:chgData name="Akash Ragothu" userId="5ad25248aa53119a" providerId="LiveId" clId="{C69BF72D-2228-4AE0-B318-D8B3480A6610}" dt="2022-06-07T14:50:54.578" v="3084" actId="478"/>
          <ac:spMkLst>
            <pc:docMk/>
            <pc:sldMk cId="334214838" sldId="2237"/>
            <ac:spMk id="97" creationId="{E094B64C-FF8E-405D-BF8A-528CA558684E}"/>
          </ac:spMkLst>
        </pc:spChg>
        <pc:spChg chg="del mod">
          <ac:chgData name="Akash Ragothu" userId="5ad25248aa53119a" providerId="LiveId" clId="{C69BF72D-2228-4AE0-B318-D8B3480A6610}" dt="2022-06-07T14:51:15.080" v="3089" actId="478"/>
          <ac:spMkLst>
            <pc:docMk/>
            <pc:sldMk cId="334214838" sldId="2237"/>
            <ac:spMk id="98" creationId="{F949108D-0744-47C3-BC81-E05D868C9631}"/>
          </ac:spMkLst>
        </pc:spChg>
        <pc:spChg chg="del mod">
          <ac:chgData name="Akash Ragothu" userId="5ad25248aa53119a" providerId="LiveId" clId="{C69BF72D-2228-4AE0-B318-D8B3480A6610}" dt="2022-06-07T14:50:57.305" v="3085" actId="478"/>
          <ac:spMkLst>
            <pc:docMk/>
            <pc:sldMk cId="334214838" sldId="2237"/>
            <ac:spMk id="99" creationId="{6F154F1F-B1E6-4076-83E3-BDAD82C733EA}"/>
          </ac:spMkLst>
        </pc:spChg>
        <pc:spChg chg="del mod">
          <ac:chgData name="Akash Ragothu" userId="5ad25248aa53119a" providerId="LiveId" clId="{C69BF72D-2228-4AE0-B318-D8B3480A6610}" dt="2022-06-07T14:51:02.613" v="3087" actId="478"/>
          <ac:spMkLst>
            <pc:docMk/>
            <pc:sldMk cId="334214838" sldId="2237"/>
            <ac:spMk id="100" creationId="{13FCB2F9-45A8-4E99-B7C0-2269B712673A}"/>
          </ac:spMkLst>
        </pc:spChg>
        <pc:spChg chg="del mod">
          <ac:chgData name="Akash Ragothu" userId="5ad25248aa53119a" providerId="LiveId" clId="{C69BF72D-2228-4AE0-B318-D8B3480A6610}" dt="2022-06-07T14:51:12.450" v="3088" actId="478"/>
          <ac:spMkLst>
            <pc:docMk/>
            <pc:sldMk cId="334214838" sldId="2237"/>
            <ac:spMk id="101" creationId="{2B0B0156-F3F8-432C-904E-02DCD2763258}"/>
          </ac:spMkLst>
        </pc:spChg>
        <pc:spChg chg="del mod">
          <ac:chgData name="Akash Ragothu" userId="5ad25248aa53119a" providerId="LiveId" clId="{C69BF72D-2228-4AE0-B318-D8B3480A6610}" dt="2022-06-07T14:50:58.653" v="3086" actId="478"/>
          <ac:spMkLst>
            <pc:docMk/>
            <pc:sldMk cId="334214838" sldId="2237"/>
            <ac:spMk id="102" creationId="{AD14C3B7-8501-4930-9F67-79D665316D53}"/>
          </ac:spMkLst>
        </pc:spChg>
        <pc:spChg chg="del mod">
          <ac:chgData name="Akash Ragothu" userId="5ad25248aa53119a" providerId="LiveId" clId="{C69BF72D-2228-4AE0-B318-D8B3480A6610}" dt="2022-06-07T14:51:22.290" v="3091" actId="478"/>
          <ac:spMkLst>
            <pc:docMk/>
            <pc:sldMk cId="334214838" sldId="2237"/>
            <ac:spMk id="103" creationId="{061D1E28-9B17-45DD-A1A2-27B3B3C0AFA0}"/>
          </ac:spMkLst>
        </pc:spChg>
        <pc:spChg chg="del mod">
          <ac:chgData name="Akash Ragothu" userId="5ad25248aa53119a" providerId="LiveId" clId="{C69BF72D-2228-4AE0-B318-D8B3480A6610}" dt="2022-06-07T14:51:16.611" v="3090" actId="478"/>
          <ac:spMkLst>
            <pc:docMk/>
            <pc:sldMk cId="334214838" sldId="2237"/>
            <ac:spMk id="104" creationId="{AB7A25F2-E79B-4903-A07C-F68141CFB24A}"/>
          </ac:spMkLst>
        </pc:spChg>
        <pc:spChg chg="del mod">
          <ac:chgData name="Akash Ragothu" userId="5ad25248aa53119a" providerId="LiveId" clId="{C69BF72D-2228-4AE0-B318-D8B3480A6610}" dt="2022-06-07T14:51:50.955" v="3097" actId="478"/>
          <ac:spMkLst>
            <pc:docMk/>
            <pc:sldMk cId="334214838" sldId="2237"/>
            <ac:spMk id="105" creationId="{445CF568-8041-4828-8801-AFFCD5EF1409}"/>
          </ac:spMkLst>
        </pc:spChg>
        <pc:spChg chg="del mod">
          <ac:chgData name="Akash Ragothu" userId="5ad25248aa53119a" providerId="LiveId" clId="{C69BF72D-2228-4AE0-B318-D8B3480A6610}" dt="2022-06-07T14:52:11.286" v="3102" actId="478"/>
          <ac:spMkLst>
            <pc:docMk/>
            <pc:sldMk cId="334214838" sldId="2237"/>
            <ac:spMk id="159" creationId="{D903385B-E1BB-4F5A-B590-C5103EFDB82F}"/>
          </ac:spMkLst>
        </pc:spChg>
        <pc:spChg chg="del mod">
          <ac:chgData name="Akash Ragothu" userId="5ad25248aa53119a" providerId="LiveId" clId="{C69BF72D-2228-4AE0-B318-D8B3480A6610}" dt="2022-06-07T14:48:36.217" v="3061" actId="478"/>
          <ac:spMkLst>
            <pc:docMk/>
            <pc:sldMk cId="334214838" sldId="2237"/>
            <ac:spMk id="161" creationId="{FE3F3687-9239-4867-9FCB-3A61E40B89EE}"/>
          </ac:spMkLst>
        </pc:spChg>
        <pc:spChg chg="add del mod">
          <ac:chgData name="Akash Ragothu" userId="5ad25248aa53119a" providerId="LiveId" clId="{C69BF72D-2228-4AE0-B318-D8B3480A6610}" dt="2022-06-07T14:48:56.125" v="3068" actId="478"/>
          <ac:spMkLst>
            <pc:docMk/>
            <pc:sldMk cId="334214838" sldId="2237"/>
            <ac:spMk id="162" creationId="{CFDFD8F3-1970-4A20-B0E5-9317805F5865}"/>
          </ac:spMkLst>
        </pc:spChg>
        <pc:grpChg chg="mod">
          <ac:chgData name="Akash Ragothu" userId="5ad25248aa53119a" providerId="LiveId" clId="{C69BF72D-2228-4AE0-B318-D8B3480A6610}" dt="2022-06-07T14:56:05.024" v="3223" actId="1076"/>
          <ac:grpSpMkLst>
            <pc:docMk/>
            <pc:sldMk cId="334214838" sldId="2237"/>
            <ac:grpSpMk id="31" creationId="{E9738651-02F4-4649-8AE7-2E5CBF61784D}"/>
          </ac:grpSpMkLst>
        </pc:grpChg>
        <pc:grpChg chg="del mod">
          <ac:chgData name="Akash Ragothu" userId="5ad25248aa53119a" providerId="LiveId" clId="{C69BF72D-2228-4AE0-B318-D8B3480A6610}" dt="2022-06-07T14:51:16.611" v="3090" actId="478"/>
          <ac:grpSpMkLst>
            <pc:docMk/>
            <pc:sldMk cId="334214838" sldId="2237"/>
            <ac:grpSpMk id="96" creationId="{18F43441-415F-425E-B8E7-FD231E540D30}"/>
          </ac:grpSpMkLst>
        </pc:grpChg>
        <pc:grpChg chg="del mod">
          <ac:chgData name="Akash Ragothu" userId="5ad25248aa53119a" providerId="LiveId" clId="{C69BF72D-2228-4AE0-B318-D8B3480A6610}" dt="2022-06-07T14:48:36.217" v="3061" actId="478"/>
          <ac:grpSpMkLst>
            <pc:docMk/>
            <pc:sldMk cId="334214838" sldId="2237"/>
            <ac:grpSpMk id="160" creationId="{BFC18301-4590-4FC5-89AA-CBBB04ABD1FC}"/>
          </ac:grpSpMkLst>
        </pc:grpChg>
        <pc:graphicFrameChg chg="add del modGraphic">
          <ac:chgData name="Akash Ragothu" userId="5ad25248aa53119a" providerId="LiveId" clId="{C69BF72D-2228-4AE0-B318-D8B3480A6610}" dt="2022-06-07T14:43:35.562" v="2891" actId="1032"/>
          <ac:graphicFrameMkLst>
            <pc:docMk/>
            <pc:sldMk cId="334214838" sldId="2237"/>
            <ac:graphicFrameMk id="5" creationId="{634DA6AE-7D4B-36AF-6269-58E1900C4D85}"/>
          </ac:graphicFrameMkLst>
        </pc:graphicFrameChg>
        <pc:picChg chg="add mod">
          <ac:chgData name="Akash Ragothu" userId="5ad25248aa53119a" providerId="LiveId" clId="{C69BF72D-2228-4AE0-B318-D8B3480A6610}" dt="2022-06-07T14:56:05.024" v="3223" actId="1076"/>
          <ac:picMkLst>
            <pc:docMk/>
            <pc:sldMk cId="334214838" sldId="2237"/>
            <ac:picMk id="9" creationId="{77872F92-CE35-7F39-FE68-AD826867ACCD}"/>
          </ac:picMkLst>
        </pc:picChg>
        <pc:picChg chg="add mod">
          <ac:chgData name="Akash Ragothu" userId="5ad25248aa53119a" providerId="LiveId" clId="{C69BF72D-2228-4AE0-B318-D8B3480A6610}" dt="2022-06-07T14:56:05.024" v="3223" actId="1076"/>
          <ac:picMkLst>
            <pc:docMk/>
            <pc:sldMk cId="334214838" sldId="2237"/>
            <ac:picMk id="11" creationId="{FC9A5F6C-BA92-30DF-EFE6-A7E5F2820127}"/>
          </ac:picMkLst>
        </pc:picChg>
        <pc:picChg chg="add mod">
          <ac:chgData name="Akash Ragothu" userId="5ad25248aa53119a" providerId="LiveId" clId="{C69BF72D-2228-4AE0-B318-D8B3480A6610}" dt="2022-06-07T14:56:05.024" v="3223" actId="1076"/>
          <ac:picMkLst>
            <pc:docMk/>
            <pc:sldMk cId="334214838" sldId="2237"/>
            <ac:picMk id="45" creationId="{5EB2AD1F-9651-6243-BA5C-692B8DEA6367}"/>
          </ac:picMkLst>
        </pc:picChg>
        <pc:picChg chg="add mod">
          <ac:chgData name="Akash Ragothu" userId="5ad25248aa53119a" providerId="LiveId" clId="{C69BF72D-2228-4AE0-B318-D8B3480A6610}" dt="2022-06-07T14:56:05.024" v="3223" actId="1076"/>
          <ac:picMkLst>
            <pc:docMk/>
            <pc:sldMk cId="334214838" sldId="2237"/>
            <ac:picMk id="46" creationId="{743C8A78-824B-286F-2F32-5E98102DE073}"/>
          </ac:picMkLst>
        </pc:picChg>
        <pc:picChg chg="add del mod">
          <ac:chgData name="Akash Ragothu" userId="5ad25248aa53119a" providerId="LiveId" clId="{C69BF72D-2228-4AE0-B318-D8B3480A6610}" dt="2022-06-07T14:58:35.737" v="3230"/>
          <ac:picMkLst>
            <pc:docMk/>
            <pc:sldMk cId="334214838" sldId="2237"/>
            <ac:picMk id="47" creationId="{B81F9CE3-34B0-62A1-CEE5-832D48B8CF2B}"/>
          </ac:picMkLst>
        </pc:picChg>
      </pc:sldChg>
      <pc:sldChg chg="addSp delSp modSp add mod setBg">
        <pc:chgData name="Akash Ragothu" userId="5ad25248aa53119a" providerId="LiveId" clId="{C69BF72D-2228-4AE0-B318-D8B3480A6610}" dt="2022-06-07T16:44:43.374" v="5421" actId="2711"/>
        <pc:sldMkLst>
          <pc:docMk/>
          <pc:sldMk cId="3896080050" sldId="2238"/>
        </pc:sldMkLst>
        <pc:spChg chg="mod">
          <ac:chgData name="Akash Ragothu" userId="5ad25248aa53119a" providerId="LiveId" clId="{C69BF72D-2228-4AE0-B318-D8B3480A6610}" dt="2022-06-07T16:03:09.928" v="4777" actId="113"/>
          <ac:spMkLst>
            <pc:docMk/>
            <pc:sldMk cId="3896080050" sldId="2238"/>
            <ac:spMk id="4" creationId="{D575CD53-6108-481A-A31F-305A2B59F755}"/>
          </ac:spMkLst>
        </pc:spChg>
        <pc:spChg chg="mod">
          <ac:chgData name="Akash Ragothu" userId="5ad25248aa53119a" providerId="LiveId" clId="{C69BF72D-2228-4AE0-B318-D8B3480A6610}" dt="2022-06-07T16:10:54.034" v="4961"/>
          <ac:spMkLst>
            <pc:docMk/>
            <pc:sldMk cId="3896080050" sldId="2238"/>
            <ac:spMk id="6" creationId="{80E38B08-802D-4164-A9F1-6C44A3B32802}"/>
          </ac:spMkLst>
        </pc:spChg>
        <pc:spChg chg="del">
          <ac:chgData name="Akash Ragothu" userId="5ad25248aa53119a" providerId="LiveId" clId="{C69BF72D-2228-4AE0-B318-D8B3480A6610}" dt="2022-06-07T15:53:18.358" v="4588" actId="478"/>
          <ac:spMkLst>
            <pc:docMk/>
            <pc:sldMk cId="3896080050" sldId="2238"/>
            <ac:spMk id="7" creationId="{62E62710-286F-4B00-9BF4-C4E48604ED0D}"/>
          </ac:spMkLst>
        </pc:spChg>
        <pc:spChg chg="del mod">
          <ac:chgData name="Akash Ragothu" userId="5ad25248aa53119a" providerId="LiveId" clId="{C69BF72D-2228-4AE0-B318-D8B3480A6610}" dt="2022-06-07T15:53:25.724" v="4592" actId="478"/>
          <ac:spMkLst>
            <pc:docMk/>
            <pc:sldMk cId="3896080050" sldId="2238"/>
            <ac:spMk id="15" creationId="{CF563D27-CFBD-6F7F-B3EE-C47E66D86B0A}"/>
          </ac:spMkLst>
        </pc:spChg>
        <pc:spChg chg="add mod">
          <ac:chgData name="Akash Ragothu" userId="5ad25248aa53119a" providerId="LiveId" clId="{C69BF72D-2228-4AE0-B318-D8B3480A6610}" dt="2022-06-07T16:44:43.374" v="5421" actId="2711"/>
          <ac:spMkLst>
            <pc:docMk/>
            <pc:sldMk cId="3896080050" sldId="2238"/>
            <ac:spMk id="25" creationId="{2DE2CD66-08AD-F3FF-FC32-546585F0DCAD}"/>
          </ac:spMkLst>
        </pc:spChg>
        <pc:spChg chg="del">
          <ac:chgData name="Akash Ragothu" userId="5ad25248aa53119a" providerId="LiveId" clId="{C69BF72D-2228-4AE0-B318-D8B3480A6610}" dt="2022-06-07T15:53:18.358" v="4588" actId="478"/>
          <ac:spMkLst>
            <pc:docMk/>
            <pc:sldMk cId="3896080050" sldId="2238"/>
            <ac:spMk id="43" creationId="{52C6C96E-3882-FA94-1863-C0D648B75383}"/>
          </ac:spMkLst>
        </pc:spChg>
        <pc:spChg chg="del">
          <ac:chgData name="Akash Ragothu" userId="5ad25248aa53119a" providerId="LiveId" clId="{C69BF72D-2228-4AE0-B318-D8B3480A6610}" dt="2022-06-07T15:53:18.358" v="4588" actId="478"/>
          <ac:spMkLst>
            <pc:docMk/>
            <pc:sldMk cId="3896080050" sldId="2238"/>
            <ac:spMk id="47" creationId="{917751B0-E3EA-D6BF-E980-1F9568092897}"/>
          </ac:spMkLst>
        </pc:spChg>
        <pc:spChg chg="del">
          <ac:chgData name="Akash Ragothu" userId="5ad25248aa53119a" providerId="LiveId" clId="{C69BF72D-2228-4AE0-B318-D8B3480A6610}" dt="2022-06-07T15:53:18.358" v="4588" actId="478"/>
          <ac:spMkLst>
            <pc:docMk/>
            <pc:sldMk cId="3896080050" sldId="2238"/>
            <ac:spMk id="55" creationId="{18D8D53F-8C34-D4EB-CFD7-7C1C1F689926}"/>
          </ac:spMkLst>
        </pc:spChg>
        <pc:spChg chg="del">
          <ac:chgData name="Akash Ragothu" userId="5ad25248aa53119a" providerId="LiveId" clId="{C69BF72D-2228-4AE0-B318-D8B3480A6610}" dt="2022-06-07T15:53:18.358" v="4588" actId="478"/>
          <ac:spMkLst>
            <pc:docMk/>
            <pc:sldMk cId="3896080050" sldId="2238"/>
            <ac:spMk id="56" creationId="{C9D5E3B3-FFF7-361C-5F56-A1F311FA3606}"/>
          </ac:spMkLst>
        </pc:spChg>
        <pc:spChg chg="del">
          <ac:chgData name="Akash Ragothu" userId="5ad25248aa53119a" providerId="LiveId" clId="{C69BF72D-2228-4AE0-B318-D8B3480A6610}" dt="2022-06-07T15:53:18.358" v="4588" actId="478"/>
          <ac:spMkLst>
            <pc:docMk/>
            <pc:sldMk cId="3896080050" sldId="2238"/>
            <ac:spMk id="67" creationId="{EF2EE1E8-2CF8-4619-E539-B4842E4463B9}"/>
          </ac:spMkLst>
        </pc:spChg>
        <pc:spChg chg="del">
          <ac:chgData name="Akash Ragothu" userId="5ad25248aa53119a" providerId="LiveId" clId="{C69BF72D-2228-4AE0-B318-D8B3480A6610}" dt="2022-06-07T15:53:18.358" v="4588" actId="478"/>
          <ac:spMkLst>
            <pc:docMk/>
            <pc:sldMk cId="3896080050" sldId="2238"/>
            <ac:spMk id="68" creationId="{5F0A904B-255B-85DD-DF24-F6DD039502A7}"/>
          </ac:spMkLst>
        </pc:spChg>
        <pc:spChg chg="del">
          <ac:chgData name="Akash Ragothu" userId="5ad25248aa53119a" providerId="LiveId" clId="{C69BF72D-2228-4AE0-B318-D8B3480A6610}" dt="2022-06-07T15:53:18.358" v="4588" actId="478"/>
          <ac:spMkLst>
            <pc:docMk/>
            <pc:sldMk cId="3896080050" sldId="2238"/>
            <ac:spMk id="96" creationId="{F696692B-5A3B-4F08-8DD7-D2980E951EA7}"/>
          </ac:spMkLst>
        </pc:spChg>
        <pc:spChg chg="mod">
          <ac:chgData name="Akash Ragothu" userId="5ad25248aa53119a" providerId="LiveId" clId="{C69BF72D-2228-4AE0-B318-D8B3480A6610}" dt="2022-06-07T15:54:03.964" v="4599" actId="1076"/>
          <ac:spMkLst>
            <pc:docMk/>
            <pc:sldMk cId="3896080050" sldId="2238"/>
            <ac:spMk id="125" creationId="{2FA6C4BF-689E-4194-B64E-5F151EF1A5CF}"/>
          </ac:spMkLst>
        </pc:spChg>
        <pc:grpChg chg="del">
          <ac:chgData name="Akash Ragothu" userId="5ad25248aa53119a" providerId="LiveId" clId="{C69BF72D-2228-4AE0-B318-D8B3480A6610}" dt="2022-06-07T15:50:21.259" v="4526" actId="478"/>
          <ac:grpSpMkLst>
            <pc:docMk/>
            <pc:sldMk cId="3896080050" sldId="2238"/>
            <ac:grpSpMk id="12" creationId="{575326F3-7210-4070-8501-BDFE478314E2}"/>
          </ac:grpSpMkLst>
        </pc:grpChg>
        <pc:picChg chg="add mod">
          <ac:chgData name="Akash Ragothu" userId="5ad25248aa53119a" providerId="LiveId" clId="{C69BF72D-2228-4AE0-B318-D8B3480A6610}" dt="2022-06-07T15:54:03.964" v="4599" actId="1076"/>
          <ac:picMkLst>
            <pc:docMk/>
            <pc:sldMk cId="3896080050" sldId="2238"/>
            <ac:picMk id="8" creationId="{BB45D23A-4071-47E4-7B93-096790F242D1}"/>
          </ac:picMkLst>
        </pc:picChg>
        <pc:picChg chg="add mod">
          <ac:chgData name="Akash Ragothu" userId="5ad25248aa53119a" providerId="LiveId" clId="{C69BF72D-2228-4AE0-B318-D8B3480A6610}" dt="2022-06-07T15:55:36.835" v="4613" actId="14100"/>
          <ac:picMkLst>
            <pc:docMk/>
            <pc:sldMk cId="3896080050" sldId="2238"/>
            <ac:picMk id="26" creationId="{03A3E729-84AF-5408-9DF1-15D2F79CDA55}"/>
          </ac:picMkLst>
        </pc:picChg>
        <pc:picChg chg="add mod">
          <ac:chgData name="Akash Ragothu" userId="5ad25248aa53119a" providerId="LiveId" clId="{C69BF72D-2228-4AE0-B318-D8B3480A6610}" dt="2022-06-07T15:55:50.315" v="4617" actId="14100"/>
          <ac:picMkLst>
            <pc:docMk/>
            <pc:sldMk cId="3896080050" sldId="2238"/>
            <ac:picMk id="27" creationId="{FB9C3C87-FC93-D124-E758-F28432FB693D}"/>
          </ac:picMkLst>
        </pc:picChg>
        <pc:cxnChg chg="del">
          <ac:chgData name="Akash Ragothu" userId="5ad25248aa53119a" providerId="LiveId" clId="{C69BF72D-2228-4AE0-B318-D8B3480A6610}" dt="2022-06-07T15:53:18.358" v="4588" actId="478"/>
          <ac:cxnSpMkLst>
            <pc:docMk/>
            <pc:sldMk cId="3896080050" sldId="2238"/>
            <ac:cxnSpMk id="65" creationId="{6B369988-2DE4-F9D3-2C5D-90E24C85D32E}"/>
          </ac:cxnSpMkLst>
        </pc:cxnChg>
        <pc:cxnChg chg="del">
          <ac:chgData name="Akash Ragothu" userId="5ad25248aa53119a" providerId="LiveId" clId="{C69BF72D-2228-4AE0-B318-D8B3480A6610}" dt="2022-06-07T15:53:18.358" v="4588" actId="478"/>
          <ac:cxnSpMkLst>
            <pc:docMk/>
            <pc:sldMk cId="3896080050" sldId="2238"/>
            <ac:cxnSpMk id="66" creationId="{41A336A8-C73F-0967-D975-311CE9AD8949}"/>
          </ac:cxnSpMkLst>
        </pc:cxnChg>
        <pc:cxnChg chg="del">
          <ac:chgData name="Akash Ragothu" userId="5ad25248aa53119a" providerId="LiveId" clId="{C69BF72D-2228-4AE0-B318-D8B3480A6610}" dt="2022-06-07T15:53:18.358" v="4588" actId="478"/>
          <ac:cxnSpMkLst>
            <pc:docMk/>
            <pc:sldMk cId="3896080050" sldId="2238"/>
            <ac:cxnSpMk id="111" creationId="{7189A94C-8699-4CA0-A2B5-4377566E2EF8}"/>
          </ac:cxnSpMkLst>
        </pc:cxnChg>
      </pc:sldChg>
      <pc:sldChg chg="addSp delSp modSp add mod">
        <pc:chgData name="Akash Ragothu" userId="5ad25248aa53119a" providerId="LiveId" clId="{C69BF72D-2228-4AE0-B318-D8B3480A6610}" dt="2022-06-07T16:44:53.220" v="5422" actId="2711"/>
        <pc:sldMkLst>
          <pc:docMk/>
          <pc:sldMk cId="1789072548" sldId="2239"/>
        </pc:sldMkLst>
        <pc:spChg chg="mod">
          <ac:chgData name="Akash Ragothu" userId="5ad25248aa53119a" providerId="LiveId" clId="{C69BF72D-2228-4AE0-B318-D8B3480A6610}" dt="2022-06-07T16:06:20.059" v="4842" actId="1076"/>
          <ac:spMkLst>
            <pc:docMk/>
            <pc:sldMk cId="1789072548" sldId="2239"/>
            <ac:spMk id="4" creationId="{D575CD53-6108-481A-A31F-305A2B59F755}"/>
          </ac:spMkLst>
        </pc:spChg>
        <pc:spChg chg="mod">
          <ac:chgData name="Akash Ragothu" userId="5ad25248aa53119a" providerId="LiveId" clId="{C69BF72D-2228-4AE0-B318-D8B3480A6610}" dt="2022-06-07T16:10:54.034" v="4961"/>
          <ac:spMkLst>
            <pc:docMk/>
            <pc:sldMk cId="1789072548" sldId="2239"/>
            <ac:spMk id="6" creationId="{80E38B08-802D-4164-A9F1-6C44A3B32802}"/>
          </ac:spMkLst>
        </pc:spChg>
        <pc:spChg chg="add mod">
          <ac:chgData name="Akash Ragothu" userId="5ad25248aa53119a" providerId="LiveId" clId="{C69BF72D-2228-4AE0-B318-D8B3480A6610}" dt="2022-06-07T16:44:53.220" v="5422" actId="2711"/>
          <ac:spMkLst>
            <pc:docMk/>
            <pc:sldMk cId="1789072548" sldId="2239"/>
            <ac:spMk id="15" creationId="{1605C55C-216D-6ECB-0382-469891268519}"/>
          </ac:spMkLst>
        </pc:spChg>
        <pc:spChg chg="add mod">
          <ac:chgData name="Akash Ragothu" userId="5ad25248aa53119a" providerId="LiveId" clId="{C69BF72D-2228-4AE0-B318-D8B3480A6610}" dt="2022-06-07T16:07:19.348" v="4870" actId="14100"/>
          <ac:spMkLst>
            <pc:docMk/>
            <pc:sldMk cId="1789072548" sldId="2239"/>
            <ac:spMk id="16" creationId="{9FD3A4C0-BA6F-6234-4E4B-06A3A49FD2D8}"/>
          </ac:spMkLst>
        </pc:spChg>
        <pc:spChg chg="del mod">
          <ac:chgData name="Akash Ragothu" userId="5ad25248aa53119a" providerId="LiveId" clId="{C69BF72D-2228-4AE0-B318-D8B3480A6610}" dt="2022-06-07T15:57:02.331" v="4685" actId="478"/>
          <ac:spMkLst>
            <pc:docMk/>
            <pc:sldMk cId="1789072548" sldId="2239"/>
            <ac:spMk id="25" creationId="{2DE2CD66-08AD-F3FF-FC32-546585F0DCAD}"/>
          </ac:spMkLst>
        </pc:spChg>
        <pc:graphicFrameChg chg="add mod">
          <ac:chgData name="Akash Ragothu" userId="5ad25248aa53119a" providerId="LiveId" clId="{C69BF72D-2228-4AE0-B318-D8B3480A6610}" dt="2022-06-07T15:58:08.229" v="4696"/>
          <ac:graphicFrameMkLst>
            <pc:docMk/>
            <pc:sldMk cId="1789072548" sldId="2239"/>
            <ac:graphicFrameMk id="11" creationId="{ED364393-FB51-49BB-9DD3-DDBD4D1D98A2}"/>
          </ac:graphicFrameMkLst>
        </pc:graphicFrameChg>
        <pc:graphicFrameChg chg="add mod">
          <ac:chgData name="Akash Ragothu" userId="5ad25248aa53119a" providerId="LiveId" clId="{C69BF72D-2228-4AE0-B318-D8B3480A6610}" dt="2022-06-07T16:07:05.895" v="4855" actId="1076"/>
          <ac:graphicFrameMkLst>
            <pc:docMk/>
            <pc:sldMk cId="1789072548" sldId="2239"/>
            <ac:graphicFrameMk id="14" creationId="{88EE806F-4F44-4DEB-A8DF-C6A3C9089B22}"/>
          </ac:graphicFrameMkLst>
        </pc:graphicFrameChg>
        <pc:picChg chg="del">
          <ac:chgData name="Akash Ragothu" userId="5ad25248aa53119a" providerId="LiveId" clId="{C69BF72D-2228-4AE0-B318-D8B3480A6610}" dt="2022-06-07T15:57:00.043" v="4683" actId="478"/>
          <ac:picMkLst>
            <pc:docMk/>
            <pc:sldMk cId="1789072548" sldId="2239"/>
            <ac:picMk id="8" creationId="{BB45D23A-4071-47E4-7B93-096790F242D1}"/>
          </ac:picMkLst>
        </pc:picChg>
        <pc:picChg chg="add mod">
          <ac:chgData name="Akash Ragothu" userId="5ad25248aa53119a" providerId="LiveId" clId="{C69BF72D-2228-4AE0-B318-D8B3480A6610}" dt="2022-06-07T15:59:17.450" v="4705" actId="1076"/>
          <ac:picMkLst>
            <pc:docMk/>
            <pc:sldMk cId="1789072548" sldId="2239"/>
            <ac:picMk id="12" creationId="{F37743C6-B42B-9867-002E-9F0C522CE50C}"/>
          </ac:picMkLst>
        </pc:picChg>
        <pc:picChg chg="add mod">
          <ac:chgData name="Akash Ragothu" userId="5ad25248aa53119a" providerId="LiveId" clId="{C69BF72D-2228-4AE0-B318-D8B3480A6610}" dt="2022-06-07T15:59:23.530" v="4706" actId="1076"/>
          <ac:picMkLst>
            <pc:docMk/>
            <pc:sldMk cId="1789072548" sldId="2239"/>
            <ac:picMk id="13" creationId="{5CBC4849-B3D0-4FAE-4B07-CBE08E24F5DC}"/>
          </ac:picMkLst>
        </pc:picChg>
        <pc:picChg chg="del">
          <ac:chgData name="Akash Ragothu" userId="5ad25248aa53119a" providerId="LiveId" clId="{C69BF72D-2228-4AE0-B318-D8B3480A6610}" dt="2022-06-07T15:56:58.565" v="4681" actId="478"/>
          <ac:picMkLst>
            <pc:docMk/>
            <pc:sldMk cId="1789072548" sldId="2239"/>
            <ac:picMk id="26" creationId="{03A3E729-84AF-5408-9DF1-15D2F79CDA55}"/>
          </ac:picMkLst>
        </pc:picChg>
        <pc:picChg chg="del">
          <ac:chgData name="Akash Ragothu" userId="5ad25248aa53119a" providerId="LiveId" clId="{C69BF72D-2228-4AE0-B318-D8B3480A6610}" dt="2022-06-07T15:56:59.210" v="4682" actId="478"/>
          <ac:picMkLst>
            <pc:docMk/>
            <pc:sldMk cId="1789072548" sldId="2239"/>
            <ac:picMk id="27" creationId="{FB9C3C87-FC93-D124-E758-F28432FB693D}"/>
          </ac:picMkLst>
        </pc:picChg>
      </pc:sldChg>
      <pc:sldChg chg="addSp delSp modSp add mod">
        <pc:chgData name="Akash Ragothu" userId="5ad25248aa53119a" providerId="LiveId" clId="{C69BF72D-2228-4AE0-B318-D8B3480A6610}" dt="2022-06-07T16:10:54.034" v="4961"/>
        <pc:sldMkLst>
          <pc:docMk/>
          <pc:sldMk cId="2961530546" sldId="2240"/>
        </pc:sldMkLst>
        <pc:spChg chg="mod">
          <ac:chgData name="Akash Ragothu" userId="5ad25248aa53119a" providerId="LiveId" clId="{C69BF72D-2228-4AE0-B318-D8B3480A6610}" dt="2022-06-07T16:02:30.869" v="4772" actId="20577"/>
          <ac:spMkLst>
            <pc:docMk/>
            <pc:sldMk cId="2961530546" sldId="2240"/>
            <ac:spMk id="4" creationId="{D575CD53-6108-481A-A31F-305A2B59F755}"/>
          </ac:spMkLst>
        </pc:spChg>
        <pc:spChg chg="mod">
          <ac:chgData name="Akash Ragothu" userId="5ad25248aa53119a" providerId="LiveId" clId="{C69BF72D-2228-4AE0-B318-D8B3480A6610}" dt="2022-06-07T16:10:54.034" v="4961"/>
          <ac:spMkLst>
            <pc:docMk/>
            <pc:sldMk cId="2961530546" sldId="2240"/>
            <ac:spMk id="6" creationId="{80E38B08-802D-4164-A9F1-6C44A3B32802}"/>
          </ac:spMkLst>
        </pc:spChg>
        <pc:graphicFrameChg chg="del">
          <ac:chgData name="Akash Ragothu" userId="5ad25248aa53119a" providerId="LiveId" clId="{C69BF72D-2228-4AE0-B318-D8B3480A6610}" dt="2022-06-07T16:03:21.604" v="4780" actId="478"/>
          <ac:graphicFrameMkLst>
            <pc:docMk/>
            <pc:sldMk cId="2961530546" sldId="2240"/>
            <ac:graphicFrameMk id="14" creationId="{88EE806F-4F44-4DEB-A8DF-C6A3C9089B22}"/>
          </ac:graphicFrameMkLst>
        </pc:graphicFrameChg>
        <pc:picChg chg="add mod">
          <ac:chgData name="Akash Ragothu" userId="5ad25248aa53119a" providerId="LiveId" clId="{C69BF72D-2228-4AE0-B318-D8B3480A6610}" dt="2022-06-07T16:05:10.681" v="4814" actId="1076"/>
          <ac:picMkLst>
            <pc:docMk/>
            <pc:sldMk cId="2961530546" sldId="2240"/>
            <ac:picMk id="10" creationId="{7CC5BFCF-A04D-562D-ACC5-396B54FF9096}"/>
          </ac:picMkLst>
        </pc:picChg>
        <pc:picChg chg="add mod">
          <ac:chgData name="Akash Ragothu" userId="5ad25248aa53119a" providerId="LiveId" clId="{C69BF72D-2228-4AE0-B318-D8B3480A6610}" dt="2022-06-07T16:05:24.812" v="4818" actId="1076"/>
          <ac:picMkLst>
            <pc:docMk/>
            <pc:sldMk cId="2961530546" sldId="2240"/>
            <ac:picMk id="11" creationId="{5D44C5B7-E4F8-97A1-ECFD-0888E82BCDFD}"/>
          </ac:picMkLst>
        </pc:picChg>
        <pc:picChg chg="del">
          <ac:chgData name="Akash Ragothu" userId="5ad25248aa53119a" providerId="LiveId" clId="{C69BF72D-2228-4AE0-B318-D8B3480A6610}" dt="2022-06-07T16:03:18.873" v="4778" actId="478"/>
          <ac:picMkLst>
            <pc:docMk/>
            <pc:sldMk cId="2961530546" sldId="2240"/>
            <ac:picMk id="12" creationId="{F37743C6-B42B-9867-002E-9F0C522CE50C}"/>
          </ac:picMkLst>
        </pc:picChg>
        <pc:picChg chg="del">
          <ac:chgData name="Akash Ragothu" userId="5ad25248aa53119a" providerId="LiveId" clId="{C69BF72D-2228-4AE0-B318-D8B3480A6610}" dt="2022-06-07T16:03:20.444" v="4779" actId="478"/>
          <ac:picMkLst>
            <pc:docMk/>
            <pc:sldMk cId="2961530546" sldId="2240"/>
            <ac:picMk id="13" creationId="{5CBC4849-B3D0-4FAE-4B07-CBE08E24F5DC}"/>
          </ac:picMkLst>
        </pc:picChg>
      </pc:sldChg>
      <pc:sldChg chg="addSp delSp modSp add mod">
        <pc:chgData name="Akash Ragothu" userId="5ad25248aa53119a" providerId="LiveId" clId="{C69BF72D-2228-4AE0-B318-D8B3480A6610}" dt="2022-06-07T16:12:01.733" v="4981" actId="20577"/>
        <pc:sldMkLst>
          <pc:docMk/>
          <pc:sldMk cId="2928161311" sldId="2241"/>
        </pc:sldMkLst>
        <pc:spChg chg="mod">
          <ac:chgData name="Akash Ragothu" userId="5ad25248aa53119a" providerId="LiveId" clId="{C69BF72D-2228-4AE0-B318-D8B3480A6610}" dt="2022-06-07T16:12:01.733" v="4981" actId="20577"/>
          <ac:spMkLst>
            <pc:docMk/>
            <pc:sldMk cId="2928161311" sldId="2241"/>
            <ac:spMk id="4" creationId="{D575CD53-6108-481A-A31F-305A2B59F755}"/>
          </ac:spMkLst>
        </pc:spChg>
        <pc:spChg chg="mod">
          <ac:chgData name="Akash Ragothu" userId="5ad25248aa53119a" providerId="LiveId" clId="{C69BF72D-2228-4AE0-B318-D8B3480A6610}" dt="2022-06-07T16:10:54.034" v="4961"/>
          <ac:spMkLst>
            <pc:docMk/>
            <pc:sldMk cId="2928161311" sldId="2241"/>
            <ac:spMk id="6" creationId="{80E38B08-802D-4164-A9F1-6C44A3B32802}"/>
          </ac:spMkLst>
        </pc:spChg>
        <pc:graphicFrameChg chg="add del mod">
          <ac:chgData name="Akash Ragothu" userId="5ad25248aa53119a" providerId="LiveId" clId="{C69BF72D-2228-4AE0-B318-D8B3480A6610}" dt="2022-06-07T16:11:33.293" v="4973" actId="478"/>
          <ac:graphicFrameMkLst>
            <pc:docMk/>
            <pc:sldMk cId="2928161311" sldId="2241"/>
            <ac:graphicFrameMk id="12" creationId="{DAA185E8-7A01-4312-A491-C2342A5711A0}"/>
          </ac:graphicFrameMkLst>
        </pc:graphicFrameChg>
        <pc:picChg chg="add del mod">
          <ac:chgData name="Akash Ragothu" userId="5ad25248aa53119a" providerId="LiveId" clId="{C69BF72D-2228-4AE0-B318-D8B3480A6610}" dt="2022-06-07T16:11:51.041" v="4979" actId="1076"/>
          <ac:picMkLst>
            <pc:docMk/>
            <pc:sldMk cId="2928161311" sldId="2241"/>
            <ac:picMk id="9" creationId="{35B154D8-E703-DDFC-BCB6-71999EC1F41F}"/>
          </ac:picMkLst>
        </pc:picChg>
        <pc:picChg chg="del">
          <ac:chgData name="Akash Ragothu" userId="5ad25248aa53119a" providerId="LiveId" clId="{C69BF72D-2228-4AE0-B318-D8B3480A6610}" dt="2022-06-07T16:09:29.604" v="4924" actId="478"/>
          <ac:picMkLst>
            <pc:docMk/>
            <pc:sldMk cId="2928161311" sldId="2241"/>
            <ac:picMk id="10" creationId="{7CC5BFCF-A04D-562D-ACC5-396B54FF9096}"/>
          </ac:picMkLst>
        </pc:picChg>
        <pc:picChg chg="del">
          <ac:chgData name="Akash Ragothu" userId="5ad25248aa53119a" providerId="LiveId" clId="{C69BF72D-2228-4AE0-B318-D8B3480A6610}" dt="2022-06-07T16:09:30.692" v="4925" actId="478"/>
          <ac:picMkLst>
            <pc:docMk/>
            <pc:sldMk cId="2928161311" sldId="2241"/>
            <ac:picMk id="11" creationId="{5D44C5B7-E4F8-97A1-ECFD-0888E82BCDFD}"/>
          </ac:picMkLst>
        </pc:picChg>
        <pc:inkChg chg="add del">
          <ac:chgData name="Akash Ragothu" userId="5ad25248aa53119a" providerId="LiveId" clId="{C69BF72D-2228-4AE0-B318-D8B3480A6610}" dt="2022-06-07T16:10:44.096" v="4959" actId="9405"/>
          <ac:inkMkLst>
            <pc:docMk/>
            <pc:sldMk cId="2928161311" sldId="2241"/>
            <ac:inkMk id="5" creationId="{210F986D-E7D4-815F-7B26-3F5F68147812}"/>
          </ac:inkMkLst>
        </pc:inkChg>
        <pc:inkChg chg="add del">
          <ac:chgData name="Akash Ragothu" userId="5ad25248aa53119a" providerId="LiveId" clId="{C69BF72D-2228-4AE0-B318-D8B3480A6610}" dt="2022-06-07T16:10:43.906" v="4958" actId="9405"/>
          <ac:inkMkLst>
            <pc:docMk/>
            <pc:sldMk cId="2928161311" sldId="2241"/>
            <ac:inkMk id="7" creationId="{92521353-52BA-8188-752A-23A7C43A2437}"/>
          </ac:inkMkLst>
        </pc:inkChg>
        <pc:inkChg chg="add del">
          <ac:chgData name="Akash Ragothu" userId="5ad25248aa53119a" providerId="LiveId" clId="{C69BF72D-2228-4AE0-B318-D8B3480A6610}" dt="2022-06-07T16:10:43.704" v="4957" actId="9405"/>
          <ac:inkMkLst>
            <pc:docMk/>
            <pc:sldMk cId="2928161311" sldId="2241"/>
            <ac:inkMk id="8" creationId="{4980872F-EB99-E778-5A52-9D0AC8D366DE}"/>
          </ac:inkMkLst>
        </pc:inkChg>
        <pc:inkChg chg="add del">
          <ac:chgData name="Akash Ragothu" userId="5ad25248aa53119a" providerId="LiveId" clId="{C69BF72D-2228-4AE0-B318-D8B3480A6610}" dt="2022-06-07T16:10:43.493" v="4956" actId="9405"/>
          <ac:inkMkLst>
            <pc:docMk/>
            <pc:sldMk cId="2928161311" sldId="2241"/>
            <ac:inkMk id="13" creationId="{92BD1A4D-4F9F-2831-6AF0-CA94444B2FF3}"/>
          </ac:inkMkLst>
        </pc:inkChg>
        <pc:inkChg chg="add del">
          <ac:chgData name="Akash Ragothu" userId="5ad25248aa53119a" providerId="LiveId" clId="{C69BF72D-2228-4AE0-B318-D8B3480A6610}" dt="2022-06-07T16:10:43.262" v="4955" actId="9405"/>
          <ac:inkMkLst>
            <pc:docMk/>
            <pc:sldMk cId="2928161311" sldId="2241"/>
            <ac:inkMk id="14" creationId="{15F73E97-DA5F-5952-4084-1590147C8FC4}"/>
          </ac:inkMkLst>
        </pc:inkChg>
        <pc:inkChg chg="add del">
          <ac:chgData name="Akash Ragothu" userId="5ad25248aa53119a" providerId="LiveId" clId="{C69BF72D-2228-4AE0-B318-D8B3480A6610}" dt="2022-06-07T16:10:42.946" v="4954" actId="9405"/>
          <ac:inkMkLst>
            <pc:docMk/>
            <pc:sldMk cId="2928161311" sldId="2241"/>
            <ac:inkMk id="15" creationId="{5D029155-F136-0148-9A56-3A0744E17E16}"/>
          </ac:inkMkLst>
        </pc:inkChg>
        <pc:inkChg chg="add del">
          <ac:chgData name="Akash Ragothu" userId="5ad25248aa53119a" providerId="LiveId" clId="{C69BF72D-2228-4AE0-B318-D8B3480A6610}" dt="2022-06-07T16:10:42.423" v="4953" actId="9405"/>
          <ac:inkMkLst>
            <pc:docMk/>
            <pc:sldMk cId="2928161311" sldId="2241"/>
            <ac:inkMk id="16" creationId="{4A304830-C894-736A-D8F4-52FA2947217D}"/>
          </ac:inkMkLst>
        </pc:inkChg>
        <pc:inkChg chg="add del">
          <ac:chgData name="Akash Ragothu" userId="5ad25248aa53119a" providerId="LiveId" clId="{C69BF72D-2228-4AE0-B318-D8B3480A6610}" dt="2022-06-07T16:10:42.106" v="4952" actId="9405"/>
          <ac:inkMkLst>
            <pc:docMk/>
            <pc:sldMk cId="2928161311" sldId="2241"/>
            <ac:inkMk id="17" creationId="{9EB3C07E-C3CF-6C7D-8137-F3A39E7E978B}"/>
          </ac:inkMkLst>
        </pc:inkChg>
        <pc:inkChg chg="add del">
          <ac:chgData name="Akash Ragothu" userId="5ad25248aa53119a" providerId="LiveId" clId="{C69BF72D-2228-4AE0-B318-D8B3480A6610}" dt="2022-06-07T16:10:34.606" v="4945" actId="9405"/>
          <ac:inkMkLst>
            <pc:docMk/>
            <pc:sldMk cId="2928161311" sldId="2241"/>
            <ac:inkMk id="18" creationId="{749ACB56-31AD-F502-3BCF-E6A0DCF5387F}"/>
          </ac:inkMkLst>
        </pc:inkChg>
        <pc:inkChg chg="add del">
          <ac:chgData name="Akash Ragothu" userId="5ad25248aa53119a" providerId="LiveId" clId="{C69BF72D-2228-4AE0-B318-D8B3480A6610}" dt="2022-06-07T16:10:41.847" v="4951" actId="9405"/>
          <ac:inkMkLst>
            <pc:docMk/>
            <pc:sldMk cId="2928161311" sldId="2241"/>
            <ac:inkMk id="19" creationId="{FF031F53-C021-EF3B-370B-B39837809DA3}"/>
          </ac:inkMkLst>
        </pc:inkChg>
        <pc:inkChg chg="add del">
          <ac:chgData name="Akash Ragothu" userId="5ad25248aa53119a" providerId="LiveId" clId="{C69BF72D-2228-4AE0-B318-D8B3480A6610}" dt="2022-06-07T16:10:41.490" v="4950" actId="9405"/>
          <ac:inkMkLst>
            <pc:docMk/>
            <pc:sldMk cId="2928161311" sldId="2241"/>
            <ac:inkMk id="20" creationId="{29302330-2BF1-DA02-BAAF-D8ECE7F00A7B}"/>
          </ac:inkMkLst>
        </pc:inkChg>
        <pc:inkChg chg="add del">
          <ac:chgData name="Akash Ragothu" userId="5ad25248aa53119a" providerId="LiveId" clId="{C69BF72D-2228-4AE0-B318-D8B3480A6610}" dt="2022-06-07T16:10:41.098" v="4949" actId="9405"/>
          <ac:inkMkLst>
            <pc:docMk/>
            <pc:sldMk cId="2928161311" sldId="2241"/>
            <ac:inkMk id="21" creationId="{C7754274-2970-3497-4836-A5AD9F827D90}"/>
          </ac:inkMkLst>
        </pc:inkChg>
      </pc:sldChg>
      <pc:sldChg chg="add del">
        <pc:chgData name="Akash Ragothu" userId="5ad25248aa53119a" providerId="LiveId" clId="{C69BF72D-2228-4AE0-B318-D8B3480A6610}" dt="2022-06-07T16:09:41.360" v="4927"/>
        <pc:sldMkLst>
          <pc:docMk/>
          <pc:sldMk cId="13828986" sldId="2242"/>
        </pc:sldMkLst>
      </pc:sldChg>
      <pc:sldChg chg="addSp delSp modSp add mod">
        <pc:chgData name="Akash Ragothu" userId="5ad25248aa53119a" providerId="LiveId" clId="{C69BF72D-2228-4AE0-B318-D8B3480A6610}" dt="2022-06-07T16:13:54.074" v="5010" actId="1076"/>
        <pc:sldMkLst>
          <pc:docMk/>
          <pc:sldMk cId="2072354749" sldId="2242"/>
        </pc:sldMkLst>
        <pc:spChg chg="mod">
          <ac:chgData name="Akash Ragothu" userId="5ad25248aa53119a" providerId="LiveId" clId="{C69BF72D-2228-4AE0-B318-D8B3480A6610}" dt="2022-06-07T16:12:47.040" v="5002" actId="20577"/>
          <ac:spMkLst>
            <pc:docMk/>
            <pc:sldMk cId="2072354749" sldId="2242"/>
            <ac:spMk id="4" creationId="{D575CD53-6108-481A-A31F-305A2B59F755}"/>
          </ac:spMkLst>
        </pc:spChg>
        <pc:picChg chg="add mod">
          <ac:chgData name="Akash Ragothu" userId="5ad25248aa53119a" providerId="LiveId" clId="{C69BF72D-2228-4AE0-B318-D8B3480A6610}" dt="2022-06-07T16:13:54.074" v="5010" actId="1076"/>
          <ac:picMkLst>
            <pc:docMk/>
            <pc:sldMk cId="2072354749" sldId="2242"/>
            <ac:picMk id="7" creationId="{8AE795BA-517F-8F1D-7CB9-742AD52E5B12}"/>
          </ac:picMkLst>
        </pc:picChg>
        <pc:picChg chg="del">
          <ac:chgData name="Akash Ragothu" userId="5ad25248aa53119a" providerId="LiveId" clId="{C69BF72D-2228-4AE0-B318-D8B3480A6610}" dt="2022-06-07T16:12:51.984" v="5003" actId="478"/>
          <ac:picMkLst>
            <pc:docMk/>
            <pc:sldMk cId="2072354749" sldId="2242"/>
            <ac:picMk id="9" creationId="{35B154D8-E703-DDFC-BCB6-71999EC1F41F}"/>
          </ac:picMkLst>
        </pc:picChg>
      </pc:sldChg>
      <pc:sldChg chg="addSp delSp modSp add mod">
        <pc:chgData name="Akash Ragothu" userId="5ad25248aa53119a" providerId="LiveId" clId="{C69BF72D-2228-4AE0-B318-D8B3480A6610}" dt="2022-06-07T16:38:06.937" v="5352" actId="1076"/>
        <pc:sldMkLst>
          <pc:docMk/>
          <pc:sldMk cId="369812829" sldId="2243"/>
        </pc:sldMkLst>
        <pc:spChg chg="mod">
          <ac:chgData name="Akash Ragothu" userId="5ad25248aa53119a" providerId="LiveId" clId="{C69BF72D-2228-4AE0-B318-D8B3480A6610}" dt="2022-06-07T16:25:42.380" v="5197" actId="1076"/>
          <ac:spMkLst>
            <pc:docMk/>
            <pc:sldMk cId="369812829" sldId="2243"/>
            <ac:spMk id="4" creationId="{D575CD53-6108-481A-A31F-305A2B59F755}"/>
          </ac:spMkLst>
        </pc:spChg>
        <pc:spChg chg="mod">
          <ac:chgData name="Akash Ragothu" userId="5ad25248aa53119a" providerId="LiveId" clId="{C69BF72D-2228-4AE0-B318-D8B3480A6610}" dt="2022-06-07T16:20:56.745" v="5034" actId="1076"/>
          <ac:spMkLst>
            <pc:docMk/>
            <pc:sldMk cId="369812829" sldId="2243"/>
            <ac:spMk id="6" creationId="{80E38B08-802D-4164-A9F1-6C44A3B32802}"/>
          </ac:spMkLst>
        </pc:spChg>
        <pc:spChg chg="add mod">
          <ac:chgData name="Akash Ragothu" userId="5ad25248aa53119a" providerId="LiveId" clId="{C69BF72D-2228-4AE0-B318-D8B3480A6610}" dt="2022-06-07T16:30:18.025" v="5208" actId="164"/>
          <ac:spMkLst>
            <pc:docMk/>
            <pc:sldMk cId="369812829" sldId="2243"/>
            <ac:spMk id="11" creationId="{D89D17F2-1227-6877-B789-F794D0AFF84E}"/>
          </ac:spMkLst>
        </pc:spChg>
        <pc:spChg chg="add mod ord">
          <ac:chgData name="Akash Ragothu" userId="5ad25248aa53119a" providerId="LiveId" clId="{C69BF72D-2228-4AE0-B318-D8B3480A6610}" dt="2022-06-07T16:30:18.025" v="5208" actId="164"/>
          <ac:spMkLst>
            <pc:docMk/>
            <pc:sldMk cId="369812829" sldId="2243"/>
            <ac:spMk id="12" creationId="{B840F603-DAEE-F711-346D-5E3589D8288B}"/>
          </ac:spMkLst>
        </pc:spChg>
        <pc:spChg chg="add mod">
          <ac:chgData name="Akash Ragothu" userId="5ad25248aa53119a" providerId="LiveId" clId="{C69BF72D-2228-4AE0-B318-D8B3480A6610}" dt="2022-06-07T16:25:37.993" v="5195" actId="571"/>
          <ac:spMkLst>
            <pc:docMk/>
            <pc:sldMk cId="369812829" sldId="2243"/>
            <ac:spMk id="14" creationId="{4F6414CD-90EA-26A5-7593-FAC6547FFB82}"/>
          </ac:spMkLst>
        </pc:spChg>
        <pc:spChg chg="mod">
          <ac:chgData name="Akash Ragothu" userId="5ad25248aa53119a" providerId="LiveId" clId="{C69BF72D-2228-4AE0-B318-D8B3480A6610}" dt="2022-06-07T16:31:23.701" v="5290" actId="207"/>
          <ac:spMkLst>
            <pc:docMk/>
            <pc:sldMk cId="369812829" sldId="2243"/>
            <ac:spMk id="17" creationId="{EAD19FF4-F1A5-C932-3AF0-D450E26B229B}"/>
          </ac:spMkLst>
        </pc:spChg>
        <pc:spChg chg="mod">
          <ac:chgData name="Akash Ragothu" userId="5ad25248aa53119a" providerId="LiveId" clId="{C69BF72D-2228-4AE0-B318-D8B3480A6610}" dt="2022-06-07T16:31:00.446" v="5288" actId="20577"/>
          <ac:spMkLst>
            <pc:docMk/>
            <pc:sldMk cId="369812829" sldId="2243"/>
            <ac:spMk id="18" creationId="{1B634ED9-7F2B-15B3-9744-E799C4AEF239}"/>
          </ac:spMkLst>
        </pc:spChg>
        <pc:spChg chg="mod">
          <ac:chgData name="Akash Ragothu" userId="5ad25248aa53119a" providerId="LiveId" clId="{C69BF72D-2228-4AE0-B318-D8B3480A6610}" dt="2022-06-07T16:33:57.860" v="5297"/>
          <ac:spMkLst>
            <pc:docMk/>
            <pc:sldMk cId="369812829" sldId="2243"/>
            <ac:spMk id="22" creationId="{DA6BE6EF-B127-63CD-42CF-8C899E2468EA}"/>
          </ac:spMkLst>
        </pc:spChg>
        <pc:spChg chg="mod">
          <ac:chgData name="Akash Ragothu" userId="5ad25248aa53119a" providerId="LiveId" clId="{C69BF72D-2228-4AE0-B318-D8B3480A6610}" dt="2022-06-07T16:34:59.615" v="5347" actId="20577"/>
          <ac:spMkLst>
            <pc:docMk/>
            <pc:sldMk cId="369812829" sldId="2243"/>
            <ac:spMk id="23" creationId="{26BC940E-E791-D440-EBF4-EB941CA59183}"/>
          </ac:spMkLst>
        </pc:spChg>
        <pc:spChg chg="mod">
          <ac:chgData name="Akash Ragothu" userId="5ad25248aa53119a" providerId="LiveId" clId="{C69BF72D-2228-4AE0-B318-D8B3480A6610}" dt="2022-06-07T16:38:06.937" v="5352" actId="1076"/>
          <ac:spMkLst>
            <pc:docMk/>
            <pc:sldMk cId="369812829" sldId="2243"/>
            <ac:spMk id="125" creationId="{2FA6C4BF-689E-4194-B64E-5F151EF1A5CF}"/>
          </ac:spMkLst>
        </pc:spChg>
        <pc:grpChg chg="add mod">
          <ac:chgData name="Akash Ragothu" userId="5ad25248aa53119a" providerId="LiveId" clId="{C69BF72D-2228-4AE0-B318-D8B3480A6610}" dt="2022-06-07T16:38:06.937" v="5352" actId="1076"/>
          <ac:grpSpMkLst>
            <pc:docMk/>
            <pc:sldMk cId="369812829" sldId="2243"/>
            <ac:grpSpMk id="13" creationId="{13DE841B-D89B-9D1B-3895-AA6F3C45B168}"/>
          </ac:grpSpMkLst>
        </pc:grpChg>
        <pc:grpChg chg="add mod">
          <ac:chgData name="Akash Ragothu" userId="5ad25248aa53119a" providerId="LiveId" clId="{C69BF72D-2228-4AE0-B318-D8B3480A6610}" dt="2022-06-07T16:38:06.937" v="5352" actId="1076"/>
          <ac:grpSpMkLst>
            <pc:docMk/>
            <pc:sldMk cId="369812829" sldId="2243"/>
            <ac:grpSpMk id="16" creationId="{4DA96F16-FC49-CFE2-18C6-AB57F3CEC39A}"/>
          </ac:grpSpMkLst>
        </pc:grpChg>
        <pc:grpChg chg="add mod">
          <ac:chgData name="Akash Ragothu" userId="5ad25248aa53119a" providerId="LiveId" clId="{C69BF72D-2228-4AE0-B318-D8B3480A6610}" dt="2022-06-07T16:38:06.937" v="5352" actId="1076"/>
          <ac:grpSpMkLst>
            <pc:docMk/>
            <pc:sldMk cId="369812829" sldId="2243"/>
            <ac:grpSpMk id="21" creationId="{5E4A700A-B8F5-D701-0BC5-3792924CE94C}"/>
          </ac:grpSpMkLst>
        </pc:grpChg>
        <pc:graphicFrameChg chg="add del mod">
          <ac:chgData name="Akash Ragothu" userId="5ad25248aa53119a" providerId="LiveId" clId="{C69BF72D-2228-4AE0-B318-D8B3480A6610}" dt="2022-06-07T16:18:31.526" v="5030"/>
          <ac:graphicFrameMkLst>
            <pc:docMk/>
            <pc:sldMk cId="369812829" sldId="2243"/>
            <ac:graphicFrameMk id="8" creationId="{BB126A15-DDC1-3973-1591-807B729B3D14}"/>
          </ac:graphicFrameMkLst>
        </pc:graphicFrameChg>
        <pc:graphicFrameChg chg="add mod ord">
          <ac:chgData name="Akash Ragothu" userId="5ad25248aa53119a" providerId="LiveId" clId="{C69BF72D-2228-4AE0-B318-D8B3480A6610}" dt="2022-06-07T16:38:06.937" v="5352" actId="1076"/>
          <ac:graphicFrameMkLst>
            <pc:docMk/>
            <pc:sldMk cId="369812829" sldId="2243"/>
            <ac:graphicFrameMk id="9" creationId="{3D1A82FD-A311-CB10-0788-35C48AF8ABBF}"/>
          </ac:graphicFrameMkLst>
        </pc:graphicFrameChg>
        <pc:graphicFrameChg chg="add del mod modGraphic">
          <ac:chgData name="Akash Ragothu" userId="5ad25248aa53119a" providerId="LiveId" clId="{C69BF72D-2228-4AE0-B318-D8B3480A6610}" dt="2022-06-07T16:21:28.242" v="5045" actId="478"/>
          <ac:graphicFrameMkLst>
            <pc:docMk/>
            <pc:sldMk cId="369812829" sldId="2243"/>
            <ac:graphicFrameMk id="10" creationId="{73A12E45-623D-10A1-0E57-C6DA715E3D11}"/>
          </ac:graphicFrameMkLst>
        </pc:graphicFrameChg>
        <pc:graphicFrameChg chg="add mod">
          <ac:chgData name="Akash Ragothu" userId="5ad25248aa53119a" providerId="LiveId" clId="{C69BF72D-2228-4AE0-B318-D8B3480A6610}" dt="2022-06-07T16:38:06.937" v="5352" actId="1076"/>
          <ac:graphicFrameMkLst>
            <pc:docMk/>
            <pc:sldMk cId="369812829" sldId="2243"/>
            <ac:graphicFrameMk id="15" creationId="{EF641490-C4EA-5F3E-0E42-E70D26D942EE}"/>
          </ac:graphicFrameMkLst>
        </pc:graphicFrameChg>
        <pc:graphicFrameChg chg="add mod">
          <ac:chgData name="Akash Ragothu" userId="5ad25248aa53119a" providerId="LiveId" clId="{C69BF72D-2228-4AE0-B318-D8B3480A6610}" dt="2022-06-07T16:38:06.937" v="5352" actId="1076"/>
          <ac:graphicFrameMkLst>
            <pc:docMk/>
            <pc:sldMk cId="369812829" sldId="2243"/>
            <ac:graphicFrameMk id="19" creationId="{6CAD65AA-17B7-5413-777B-AFE6BAB3EB0D}"/>
          </ac:graphicFrameMkLst>
        </pc:graphicFrameChg>
        <pc:graphicFrameChg chg="add del mod">
          <ac:chgData name="Akash Ragothu" userId="5ad25248aa53119a" providerId="LiveId" clId="{C69BF72D-2228-4AE0-B318-D8B3480A6610}" dt="2022-06-07T16:36:47.691" v="5349"/>
          <ac:graphicFrameMkLst>
            <pc:docMk/>
            <pc:sldMk cId="369812829" sldId="2243"/>
            <ac:graphicFrameMk id="20" creationId="{70A36F02-2130-1CB3-B0EB-2535780B8BA4}"/>
          </ac:graphicFrameMkLst>
        </pc:graphicFrameChg>
        <pc:graphicFrameChg chg="add mod">
          <ac:chgData name="Akash Ragothu" userId="5ad25248aa53119a" providerId="LiveId" clId="{C69BF72D-2228-4AE0-B318-D8B3480A6610}" dt="2022-06-07T16:38:06.937" v="5352" actId="1076"/>
          <ac:graphicFrameMkLst>
            <pc:docMk/>
            <pc:sldMk cId="369812829" sldId="2243"/>
            <ac:graphicFrameMk id="24" creationId="{F6F34429-18CF-E701-C31E-8FC45CF83CB6}"/>
          </ac:graphicFrameMkLst>
        </pc:graphicFrameChg>
        <pc:picChg chg="del">
          <ac:chgData name="Akash Ragothu" userId="5ad25248aa53119a" providerId="LiveId" clId="{C69BF72D-2228-4AE0-B318-D8B3480A6610}" dt="2022-06-07T16:15:03.338" v="5028" actId="478"/>
          <ac:picMkLst>
            <pc:docMk/>
            <pc:sldMk cId="369812829" sldId="2243"/>
            <ac:picMk id="7" creationId="{8AE795BA-517F-8F1D-7CB9-742AD52E5B12}"/>
          </ac:picMkLst>
        </pc:picChg>
      </pc:sldChg>
      <pc:sldMasterChg chg="delSldLayout">
        <pc:chgData name="Akash Ragothu" userId="5ad25248aa53119a" providerId="LiveId" clId="{C69BF72D-2228-4AE0-B318-D8B3480A6610}" dt="2022-06-07T12:39:44.343" v="29" actId="47"/>
        <pc:sldMasterMkLst>
          <pc:docMk/>
          <pc:sldMasterMk cId="1856025451" sldId="2147483648"/>
        </pc:sldMasterMkLst>
        <pc:sldLayoutChg chg="del">
          <pc:chgData name="Akash Ragothu" userId="5ad25248aa53119a" providerId="LiveId" clId="{C69BF72D-2228-4AE0-B318-D8B3480A6610}" dt="2022-06-07T12:39:44.343" v="29" actId="47"/>
          <pc:sldLayoutMkLst>
            <pc:docMk/>
            <pc:sldMasterMk cId="1856025451" sldId="2147483648"/>
            <pc:sldLayoutMk cId="1818629555" sldId="2147483660"/>
          </pc:sldLayoutMkLst>
        </pc:sldLayoutChg>
      </pc:sldMasterChg>
    </pc:docChg>
  </pc:docChgLst>
  <pc:docChgLst>
    <pc:chgData name="Akash Ragothu" userId="5ad25248aa53119a" providerId="LiveId" clId="{BE7F7301-41B6-44D1-9BC7-58BF1A0E29F2}"/>
    <pc:docChg chg="undo custSel modSld">
      <pc:chgData name="Akash Ragothu" userId="5ad25248aa53119a" providerId="LiveId" clId="{BE7F7301-41B6-44D1-9BC7-58BF1A0E29F2}" dt="2022-06-07T17:02:03.438" v="144" actId="255"/>
      <pc:docMkLst>
        <pc:docMk/>
      </pc:docMkLst>
      <pc:sldChg chg="modSp mod">
        <pc:chgData name="Akash Ragothu" userId="5ad25248aa53119a" providerId="LiveId" clId="{BE7F7301-41B6-44D1-9BC7-58BF1A0E29F2}" dt="2022-06-07T17:02:03.438" v="144" actId="255"/>
        <pc:sldMkLst>
          <pc:docMk/>
          <pc:sldMk cId="1056443600" sldId="263"/>
        </pc:sldMkLst>
        <pc:spChg chg="mod">
          <ac:chgData name="Akash Ragothu" userId="5ad25248aa53119a" providerId="LiveId" clId="{BE7F7301-41B6-44D1-9BC7-58BF1A0E29F2}" dt="2022-06-07T17:02:03.438" v="144" actId="255"/>
          <ac:spMkLst>
            <pc:docMk/>
            <pc:sldMk cId="1056443600" sldId="263"/>
            <ac:spMk id="46" creationId="{96181093-D069-46E3-8EFA-D4EF1E61AB7F}"/>
          </ac:spMkLst>
        </pc:spChg>
      </pc:sldChg>
      <pc:sldChg chg="modSp mod">
        <pc:chgData name="Akash Ragothu" userId="5ad25248aa53119a" providerId="LiveId" clId="{BE7F7301-41B6-44D1-9BC7-58BF1A0E29F2}" dt="2022-06-07T16:57:44.480" v="15" actId="2711"/>
        <pc:sldMkLst>
          <pc:docMk/>
          <pc:sldMk cId="568579304" sldId="266"/>
        </pc:sldMkLst>
        <pc:spChg chg="mod">
          <ac:chgData name="Akash Ragothu" userId="5ad25248aa53119a" providerId="LiveId" clId="{BE7F7301-41B6-44D1-9BC7-58BF1A0E29F2}" dt="2022-06-07T16:57:44.480" v="15" actId="2711"/>
          <ac:spMkLst>
            <pc:docMk/>
            <pc:sldMk cId="568579304" sldId="266"/>
            <ac:spMk id="53" creationId="{5EC2CD09-9187-EB9E-02EF-A0F9CCD936D4}"/>
          </ac:spMkLst>
        </pc:spChg>
      </pc:sldChg>
      <pc:sldChg chg="addSp delSp modSp mod">
        <pc:chgData name="Akash Ragothu" userId="5ad25248aa53119a" providerId="LiveId" clId="{BE7F7301-41B6-44D1-9BC7-58BF1A0E29F2}" dt="2022-06-07T17:01:17.323" v="143" actId="1076"/>
        <pc:sldMkLst>
          <pc:docMk/>
          <pc:sldMk cId="369812829" sldId="2243"/>
        </pc:sldMkLst>
        <pc:spChg chg="add mod">
          <ac:chgData name="Akash Ragothu" userId="5ad25248aa53119a" providerId="LiveId" clId="{BE7F7301-41B6-44D1-9BC7-58BF1A0E29F2}" dt="2022-06-07T17:01:11.514" v="142" actId="1076"/>
          <ac:spMkLst>
            <pc:docMk/>
            <pc:sldMk cId="369812829" sldId="2243"/>
            <ac:spMk id="5" creationId="{03ECAE58-CC5A-8BBD-1572-48E3F20E10CA}"/>
          </ac:spMkLst>
        </pc:spChg>
        <pc:spChg chg="add mod">
          <ac:chgData name="Akash Ragothu" userId="5ad25248aa53119a" providerId="LiveId" clId="{BE7F7301-41B6-44D1-9BC7-58BF1A0E29F2}" dt="2022-06-07T17:00:34.341" v="89" actId="20577"/>
          <ac:spMkLst>
            <pc:docMk/>
            <pc:sldMk cId="369812829" sldId="2243"/>
            <ac:spMk id="25" creationId="{873C2219-0107-DE1C-7E33-35944D5F866B}"/>
          </ac:spMkLst>
        </pc:spChg>
        <pc:spChg chg="add mod">
          <ac:chgData name="Akash Ragothu" userId="5ad25248aa53119a" providerId="LiveId" clId="{BE7F7301-41B6-44D1-9BC7-58BF1A0E29F2}" dt="2022-06-07T17:01:17.323" v="143" actId="1076"/>
          <ac:spMkLst>
            <pc:docMk/>
            <pc:sldMk cId="369812829" sldId="2243"/>
            <ac:spMk id="26" creationId="{665B0A97-B730-28A0-6408-8051C7BF7E59}"/>
          </ac:spMkLst>
        </pc:spChg>
        <pc:graphicFrameChg chg="add del">
          <ac:chgData name="Akash Ragothu" userId="5ad25248aa53119a" providerId="LiveId" clId="{BE7F7301-41B6-44D1-9BC7-58BF1A0E29F2}" dt="2022-06-07T16:57:23.108" v="8" actId="478"/>
          <ac:graphicFrameMkLst>
            <pc:docMk/>
            <pc:sldMk cId="369812829" sldId="2243"/>
            <ac:graphicFrameMk id="9" creationId="{3D1A82FD-A311-CB10-0788-35C48AF8ABBF}"/>
          </ac:graphicFrameMkLst>
        </pc:graphicFrameChg>
        <pc:graphicFrameChg chg="add del">
          <ac:chgData name="Akash Ragothu" userId="5ad25248aa53119a" providerId="LiveId" clId="{BE7F7301-41B6-44D1-9BC7-58BF1A0E29F2}" dt="2022-06-07T16:57:24.114" v="9" actId="478"/>
          <ac:graphicFrameMkLst>
            <pc:docMk/>
            <pc:sldMk cId="369812829" sldId="2243"/>
            <ac:graphicFrameMk id="15" creationId="{EF641490-C4EA-5F3E-0E42-E70D26D942EE}"/>
          </ac:graphicFrameMkLst>
        </pc:graphicFrameChg>
        <pc:graphicFrameChg chg="add del">
          <ac:chgData name="Akash Ragothu" userId="5ad25248aa53119a" providerId="LiveId" clId="{BE7F7301-41B6-44D1-9BC7-58BF1A0E29F2}" dt="2022-06-07T16:57:24.762" v="10" actId="478"/>
          <ac:graphicFrameMkLst>
            <pc:docMk/>
            <pc:sldMk cId="369812829" sldId="2243"/>
            <ac:graphicFrameMk id="19" creationId="{6CAD65AA-17B7-5413-777B-AFE6BAB3EB0D}"/>
          </ac:graphicFrameMkLst>
        </pc:graphicFrameChg>
        <pc:graphicFrameChg chg="add del">
          <ac:chgData name="Akash Ragothu" userId="5ad25248aa53119a" providerId="LiveId" clId="{BE7F7301-41B6-44D1-9BC7-58BF1A0E29F2}" dt="2022-06-07T16:57:25.464" v="11" actId="478"/>
          <ac:graphicFrameMkLst>
            <pc:docMk/>
            <pc:sldMk cId="369812829" sldId="2243"/>
            <ac:graphicFrameMk id="24" creationId="{F6F34429-18CF-E701-C31E-8FC45CF83CB6}"/>
          </ac:graphicFrameMkLst>
        </pc:graphicFrameChg>
      </pc:sldChg>
    </pc:docChg>
  </pc:docChgLst>
  <pc:docChgLst>
    <pc:chgData name="vinay h" userId="6f0eafe947428b22" providerId="LiveId" clId="{3356064A-0305-4B0D-BDCC-4C276776AB83}"/>
    <pc:docChg chg="modSld">
      <pc:chgData name="vinay h" userId="6f0eafe947428b22" providerId="LiveId" clId="{3356064A-0305-4B0D-BDCC-4C276776AB83}" dt="2023-12-06T17:01:14.141" v="19" actId="20577"/>
      <pc:docMkLst>
        <pc:docMk/>
      </pc:docMkLst>
      <pc:sldChg chg="modSp mod">
        <pc:chgData name="vinay h" userId="6f0eafe947428b22" providerId="LiveId" clId="{3356064A-0305-4B0D-BDCC-4C276776AB83}" dt="2023-12-06T17:01:14.141" v="19" actId="20577"/>
        <pc:sldMkLst>
          <pc:docMk/>
          <pc:sldMk cId="4177333125" sldId="256"/>
        </pc:sldMkLst>
        <pc:spChg chg="mod">
          <ac:chgData name="vinay h" userId="6f0eafe947428b22" providerId="LiveId" clId="{3356064A-0305-4B0D-BDCC-4C276776AB83}" dt="2023-12-06T17:01:14.141" v="19" actId="20577"/>
          <ac:spMkLst>
            <pc:docMk/>
            <pc:sldMk cId="4177333125" sldId="256"/>
            <ac:spMk id="14" creationId="{EF7CFD82-E86B-4261-9469-377E92B8D299}"/>
          </ac:spMkLst>
        </pc:spChg>
      </pc:sldChg>
    </pc:docChg>
  </pc:docChgLst>
  <pc:docChgLst>
    <pc:chgData name="vinay h" userId="6f0eafe947428b22" providerId="LiveId" clId="{F7901AEC-DBF6-47C0-82B4-6EC75685D894}"/>
    <pc:docChg chg="custSel modSld">
      <pc:chgData name="vinay h" userId="6f0eafe947428b22" providerId="LiveId" clId="{F7901AEC-DBF6-47C0-82B4-6EC75685D894}" dt="2023-12-07T12:03:52.287" v="34" actId="478"/>
      <pc:docMkLst>
        <pc:docMk/>
      </pc:docMkLst>
      <pc:sldChg chg="delSp modSp mod">
        <pc:chgData name="vinay h" userId="6f0eafe947428b22" providerId="LiveId" clId="{F7901AEC-DBF6-47C0-82B4-6EC75685D894}" dt="2023-12-07T12:03:04.501" v="13" actId="21"/>
        <pc:sldMkLst>
          <pc:docMk/>
          <pc:sldMk cId="1056443600" sldId="263"/>
        </pc:sldMkLst>
        <pc:spChg chg="del">
          <ac:chgData name="vinay h" userId="6f0eafe947428b22" providerId="LiveId" clId="{F7901AEC-DBF6-47C0-82B4-6EC75685D894}" dt="2023-12-07T12:02:39.391" v="3" actId="478"/>
          <ac:spMkLst>
            <pc:docMk/>
            <pc:sldMk cId="1056443600" sldId="263"/>
            <ac:spMk id="2" creationId="{5412B7D6-9400-4B66-8814-DCF81BEB0C5A}"/>
          </ac:spMkLst>
        </pc:spChg>
        <pc:spChg chg="del">
          <ac:chgData name="vinay h" userId="6f0eafe947428b22" providerId="LiveId" clId="{F7901AEC-DBF6-47C0-82B4-6EC75685D894}" dt="2023-12-07T12:02:41.833" v="5" actId="478"/>
          <ac:spMkLst>
            <pc:docMk/>
            <pc:sldMk cId="1056443600" sldId="263"/>
            <ac:spMk id="3" creationId="{64ABBA9B-1329-47B1-9E6B-E01B6F3823E7}"/>
          </ac:spMkLst>
        </pc:spChg>
        <pc:spChg chg="del mod">
          <ac:chgData name="vinay h" userId="6f0eafe947428b22" providerId="LiveId" clId="{F7901AEC-DBF6-47C0-82B4-6EC75685D894}" dt="2023-12-07T12:03:04.501" v="13" actId="21"/>
          <ac:spMkLst>
            <pc:docMk/>
            <pc:sldMk cId="1056443600" sldId="263"/>
            <ac:spMk id="6" creationId="{80E38B08-802D-4164-A9F1-6C44A3B32802}"/>
          </ac:spMkLst>
        </pc:spChg>
      </pc:sldChg>
      <pc:sldChg chg="delSp modSp mod">
        <pc:chgData name="vinay h" userId="6f0eafe947428b22" providerId="LiveId" clId="{F7901AEC-DBF6-47C0-82B4-6EC75685D894}" dt="2023-12-07T12:03:09.174" v="14" actId="21"/>
        <pc:sldMkLst>
          <pc:docMk/>
          <pc:sldMk cId="568579304" sldId="266"/>
        </pc:sldMkLst>
        <pc:spChg chg="del">
          <ac:chgData name="vinay h" userId="6f0eafe947428b22" providerId="LiveId" clId="{F7901AEC-DBF6-47C0-82B4-6EC75685D894}" dt="2023-12-07T12:02:35.427" v="0" actId="478"/>
          <ac:spMkLst>
            <pc:docMk/>
            <pc:sldMk cId="568579304" sldId="266"/>
            <ac:spMk id="2" creationId="{5412B7D6-9400-4B66-8814-DCF81BEB0C5A}"/>
          </ac:spMkLst>
        </pc:spChg>
        <pc:spChg chg="del">
          <ac:chgData name="vinay h" userId="6f0eafe947428b22" providerId="LiveId" clId="{F7901AEC-DBF6-47C0-82B4-6EC75685D894}" dt="2023-12-07T12:02:37.366" v="2" actId="478"/>
          <ac:spMkLst>
            <pc:docMk/>
            <pc:sldMk cId="568579304" sldId="266"/>
            <ac:spMk id="3" creationId="{64ABBA9B-1329-47B1-9E6B-E01B6F3823E7}"/>
          </ac:spMkLst>
        </pc:spChg>
        <pc:spChg chg="del mod">
          <ac:chgData name="vinay h" userId="6f0eafe947428b22" providerId="LiveId" clId="{F7901AEC-DBF6-47C0-82B4-6EC75685D894}" dt="2023-12-07T12:03:09.174" v="14" actId="21"/>
          <ac:spMkLst>
            <pc:docMk/>
            <pc:sldMk cId="568579304" sldId="266"/>
            <ac:spMk id="6" creationId="{80E38B08-802D-4164-A9F1-6C44A3B32802}"/>
          </ac:spMkLst>
        </pc:spChg>
      </pc:sldChg>
      <pc:sldChg chg="delSp modSp mod">
        <pc:chgData name="vinay h" userId="6f0eafe947428b22" providerId="LiveId" clId="{F7901AEC-DBF6-47C0-82B4-6EC75685D894}" dt="2023-12-07T12:02:55.055" v="12" actId="21"/>
        <pc:sldMkLst>
          <pc:docMk/>
          <pc:sldMk cId="1302610659" sldId="268"/>
        </pc:sldMkLst>
        <pc:spChg chg="del">
          <ac:chgData name="vinay h" userId="6f0eafe947428b22" providerId="LiveId" clId="{F7901AEC-DBF6-47C0-82B4-6EC75685D894}" dt="2023-12-07T12:02:47.186" v="9" actId="478"/>
          <ac:spMkLst>
            <pc:docMk/>
            <pc:sldMk cId="1302610659" sldId="268"/>
            <ac:spMk id="2" creationId="{5412B7D6-9400-4B66-8814-DCF81BEB0C5A}"/>
          </ac:spMkLst>
        </pc:spChg>
        <pc:spChg chg="del">
          <ac:chgData name="vinay h" userId="6f0eafe947428b22" providerId="LiveId" clId="{F7901AEC-DBF6-47C0-82B4-6EC75685D894}" dt="2023-12-07T12:02:51.247" v="11" actId="478"/>
          <ac:spMkLst>
            <pc:docMk/>
            <pc:sldMk cId="1302610659" sldId="268"/>
            <ac:spMk id="3" creationId="{64ABBA9B-1329-47B1-9E6B-E01B6F3823E7}"/>
          </ac:spMkLst>
        </pc:spChg>
        <pc:spChg chg="del mod">
          <ac:chgData name="vinay h" userId="6f0eafe947428b22" providerId="LiveId" clId="{F7901AEC-DBF6-47C0-82B4-6EC75685D894}" dt="2023-12-07T12:02:55.055" v="12" actId="21"/>
          <ac:spMkLst>
            <pc:docMk/>
            <pc:sldMk cId="1302610659" sldId="268"/>
            <ac:spMk id="6" creationId="{80E38B08-802D-4164-A9F1-6C44A3B32802}"/>
          </ac:spMkLst>
        </pc:spChg>
      </pc:sldChg>
      <pc:sldChg chg="delSp mod">
        <pc:chgData name="vinay h" userId="6f0eafe947428b22" providerId="LiveId" clId="{F7901AEC-DBF6-47C0-82B4-6EC75685D894}" dt="2023-12-07T12:03:52.287" v="34" actId="478"/>
        <pc:sldMkLst>
          <pc:docMk/>
          <pc:sldMk cId="3075300668" sldId="270"/>
        </pc:sldMkLst>
        <pc:spChg chg="del">
          <ac:chgData name="vinay h" userId="6f0eafe947428b22" providerId="LiveId" clId="{F7901AEC-DBF6-47C0-82B4-6EC75685D894}" dt="2023-12-07T12:03:52.287" v="34" actId="478"/>
          <ac:spMkLst>
            <pc:docMk/>
            <pc:sldMk cId="3075300668" sldId="270"/>
            <ac:spMk id="4" creationId="{7141D334-8434-4AF3-8014-473FA6D366EC}"/>
          </ac:spMkLst>
        </pc:spChg>
        <pc:spChg chg="del">
          <ac:chgData name="vinay h" userId="6f0eafe947428b22" providerId="LiveId" clId="{F7901AEC-DBF6-47C0-82B4-6EC75685D894}" dt="2023-12-07T12:03:48.548" v="33" actId="478"/>
          <ac:spMkLst>
            <pc:docMk/>
            <pc:sldMk cId="3075300668" sldId="270"/>
            <ac:spMk id="6" creationId="{4FAA3927-C37E-494D-8BDF-527955E5174E}"/>
          </ac:spMkLst>
        </pc:spChg>
      </pc:sldChg>
      <pc:sldChg chg="delSp mod">
        <pc:chgData name="vinay h" userId="6f0eafe947428b22" providerId="LiveId" clId="{F7901AEC-DBF6-47C0-82B4-6EC75685D894}" dt="2023-12-07T12:02:45.234" v="8" actId="478"/>
        <pc:sldMkLst>
          <pc:docMk/>
          <pc:sldMk cId="334214838" sldId="2237"/>
        </pc:sldMkLst>
        <pc:spChg chg="del">
          <ac:chgData name="vinay h" userId="6f0eafe947428b22" providerId="LiveId" clId="{F7901AEC-DBF6-47C0-82B4-6EC75685D894}" dt="2023-12-07T12:02:43.280" v="6" actId="478"/>
          <ac:spMkLst>
            <pc:docMk/>
            <pc:sldMk cId="334214838" sldId="2237"/>
            <ac:spMk id="2" creationId="{5412B7D6-9400-4B66-8814-DCF81BEB0C5A}"/>
          </ac:spMkLst>
        </pc:spChg>
        <pc:spChg chg="del">
          <ac:chgData name="vinay h" userId="6f0eafe947428b22" providerId="LiveId" clId="{F7901AEC-DBF6-47C0-82B4-6EC75685D894}" dt="2023-12-07T12:02:45.234" v="8" actId="478"/>
          <ac:spMkLst>
            <pc:docMk/>
            <pc:sldMk cId="334214838" sldId="2237"/>
            <ac:spMk id="3" creationId="{64ABBA9B-1329-47B1-9E6B-E01B6F3823E7}"/>
          </ac:spMkLst>
        </pc:spChg>
        <pc:spChg chg="del">
          <ac:chgData name="vinay h" userId="6f0eafe947428b22" providerId="LiveId" clId="{F7901AEC-DBF6-47C0-82B4-6EC75685D894}" dt="2023-12-07T12:02:44.036" v="7" actId="478"/>
          <ac:spMkLst>
            <pc:docMk/>
            <pc:sldMk cId="334214838" sldId="2237"/>
            <ac:spMk id="6" creationId="{80E38B08-802D-4164-A9F1-6C44A3B32802}"/>
          </ac:spMkLst>
        </pc:spChg>
      </pc:sldChg>
      <pc:sldChg chg="delSp mod">
        <pc:chgData name="vinay h" userId="6f0eafe947428b22" providerId="LiveId" clId="{F7901AEC-DBF6-47C0-82B4-6EC75685D894}" dt="2023-12-07T12:03:18.722" v="17" actId="478"/>
        <pc:sldMkLst>
          <pc:docMk/>
          <pc:sldMk cId="3896080050" sldId="2238"/>
        </pc:sldMkLst>
        <pc:spChg chg="del">
          <ac:chgData name="vinay h" userId="6f0eafe947428b22" providerId="LiveId" clId="{F7901AEC-DBF6-47C0-82B4-6EC75685D894}" dt="2023-12-07T12:03:13.837" v="15" actId="478"/>
          <ac:spMkLst>
            <pc:docMk/>
            <pc:sldMk cId="3896080050" sldId="2238"/>
            <ac:spMk id="2" creationId="{5412B7D6-9400-4B66-8814-DCF81BEB0C5A}"/>
          </ac:spMkLst>
        </pc:spChg>
        <pc:spChg chg="del">
          <ac:chgData name="vinay h" userId="6f0eafe947428b22" providerId="LiveId" clId="{F7901AEC-DBF6-47C0-82B4-6EC75685D894}" dt="2023-12-07T12:03:18.722" v="17" actId="478"/>
          <ac:spMkLst>
            <pc:docMk/>
            <pc:sldMk cId="3896080050" sldId="2238"/>
            <ac:spMk id="3" creationId="{64ABBA9B-1329-47B1-9E6B-E01B6F3823E7}"/>
          </ac:spMkLst>
        </pc:spChg>
        <pc:spChg chg="del">
          <ac:chgData name="vinay h" userId="6f0eafe947428b22" providerId="LiveId" clId="{F7901AEC-DBF6-47C0-82B4-6EC75685D894}" dt="2023-12-07T12:03:16.937" v="16" actId="21"/>
          <ac:spMkLst>
            <pc:docMk/>
            <pc:sldMk cId="3896080050" sldId="2238"/>
            <ac:spMk id="6" creationId="{80E38B08-802D-4164-A9F1-6C44A3B32802}"/>
          </ac:spMkLst>
        </pc:spChg>
      </pc:sldChg>
      <pc:sldChg chg="delSp mod">
        <pc:chgData name="vinay h" userId="6f0eafe947428b22" providerId="LiveId" clId="{F7901AEC-DBF6-47C0-82B4-6EC75685D894}" dt="2023-12-07T12:03:25.928" v="20" actId="478"/>
        <pc:sldMkLst>
          <pc:docMk/>
          <pc:sldMk cId="1789072548" sldId="2239"/>
        </pc:sldMkLst>
        <pc:spChg chg="del">
          <ac:chgData name="vinay h" userId="6f0eafe947428b22" providerId="LiveId" clId="{F7901AEC-DBF6-47C0-82B4-6EC75685D894}" dt="2023-12-07T12:03:22.217" v="18" actId="478"/>
          <ac:spMkLst>
            <pc:docMk/>
            <pc:sldMk cId="1789072548" sldId="2239"/>
            <ac:spMk id="2" creationId="{5412B7D6-9400-4B66-8814-DCF81BEB0C5A}"/>
          </ac:spMkLst>
        </pc:spChg>
        <pc:spChg chg="del">
          <ac:chgData name="vinay h" userId="6f0eafe947428b22" providerId="LiveId" clId="{F7901AEC-DBF6-47C0-82B4-6EC75685D894}" dt="2023-12-07T12:03:25.928" v="20" actId="478"/>
          <ac:spMkLst>
            <pc:docMk/>
            <pc:sldMk cId="1789072548" sldId="2239"/>
            <ac:spMk id="3" creationId="{64ABBA9B-1329-47B1-9E6B-E01B6F3823E7}"/>
          </ac:spMkLst>
        </pc:spChg>
        <pc:spChg chg="del">
          <ac:chgData name="vinay h" userId="6f0eafe947428b22" providerId="LiveId" clId="{F7901AEC-DBF6-47C0-82B4-6EC75685D894}" dt="2023-12-07T12:03:24.363" v="19" actId="478"/>
          <ac:spMkLst>
            <pc:docMk/>
            <pc:sldMk cId="1789072548" sldId="2239"/>
            <ac:spMk id="6" creationId="{80E38B08-802D-4164-A9F1-6C44A3B32802}"/>
          </ac:spMkLst>
        </pc:spChg>
      </pc:sldChg>
      <pc:sldChg chg="delSp mod">
        <pc:chgData name="vinay h" userId="6f0eafe947428b22" providerId="LiveId" clId="{F7901AEC-DBF6-47C0-82B4-6EC75685D894}" dt="2023-12-07T12:03:30.282" v="23" actId="478"/>
        <pc:sldMkLst>
          <pc:docMk/>
          <pc:sldMk cId="2961530546" sldId="2240"/>
        </pc:sldMkLst>
        <pc:spChg chg="del">
          <ac:chgData name="vinay h" userId="6f0eafe947428b22" providerId="LiveId" clId="{F7901AEC-DBF6-47C0-82B4-6EC75685D894}" dt="2023-12-07T12:03:27.569" v="21" actId="478"/>
          <ac:spMkLst>
            <pc:docMk/>
            <pc:sldMk cId="2961530546" sldId="2240"/>
            <ac:spMk id="2" creationId="{5412B7D6-9400-4B66-8814-DCF81BEB0C5A}"/>
          </ac:spMkLst>
        </pc:spChg>
        <pc:spChg chg="del">
          <ac:chgData name="vinay h" userId="6f0eafe947428b22" providerId="LiveId" clId="{F7901AEC-DBF6-47C0-82B4-6EC75685D894}" dt="2023-12-07T12:03:30.282" v="23" actId="478"/>
          <ac:spMkLst>
            <pc:docMk/>
            <pc:sldMk cId="2961530546" sldId="2240"/>
            <ac:spMk id="3" creationId="{64ABBA9B-1329-47B1-9E6B-E01B6F3823E7}"/>
          </ac:spMkLst>
        </pc:spChg>
        <pc:spChg chg="del">
          <ac:chgData name="vinay h" userId="6f0eafe947428b22" providerId="LiveId" clId="{F7901AEC-DBF6-47C0-82B4-6EC75685D894}" dt="2023-12-07T12:03:29.252" v="22" actId="478"/>
          <ac:spMkLst>
            <pc:docMk/>
            <pc:sldMk cId="2961530546" sldId="2240"/>
            <ac:spMk id="6" creationId="{80E38B08-802D-4164-A9F1-6C44A3B32802}"/>
          </ac:spMkLst>
        </pc:spChg>
      </pc:sldChg>
      <pc:sldChg chg="delSp mod">
        <pc:chgData name="vinay h" userId="6f0eafe947428b22" providerId="LiveId" clId="{F7901AEC-DBF6-47C0-82B4-6EC75685D894}" dt="2023-12-07T12:03:35.520" v="26" actId="478"/>
        <pc:sldMkLst>
          <pc:docMk/>
          <pc:sldMk cId="2928161311" sldId="2241"/>
        </pc:sldMkLst>
        <pc:spChg chg="del">
          <ac:chgData name="vinay h" userId="6f0eafe947428b22" providerId="LiveId" clId="{F7901AEC-DBF6-47C0-82B4-6EC75685D894}" dt="2023-12-07T12:03:32.380" v="24" actId="478"/>
          <ac:spMkLst>
            <pc:docMk/>
            <pc:sldMk cId="2928161311" sldId="2241"/>
            <ac:spMk id="2" creationId="{5412B7D6-9400-4B66-8814-DCF81BEB0C5A}"/>
          </ac:spMkLst>
        </pc:spChg>
        <pc:spChg chg="del">
          <ac:chgData name="vinay h" userId="6f0eafe947428b22" providerId="LiveId" clId="{F7901AEC-DBF6-47C0-82B4-6EC75685D894}" dt="2023-12-07T12:03:35.520" v="26" actId="478"/>
          <ac:spMkLst>
            <pc:docMk/>
            <pc:sldMk cId="2928161311" sldId="2241"/>
            <ac:spMk id="3" creationId="{64ABBA9B-1329-47B1-9E6B-E01B6F3823E7}"/>
          </ac:spMkLst>
        </pc:spChg>
        <pc:spChg chg="del">
          <ac:chgData name="vinay h" userId="6f0eafe947428b22" providerId="LiveId" clId="{F7901AEC-DBF6-47C0-82B4-6EC75685D894}" dt="2023-12-07T12:03:34.148" v="25" actId="478"/>
          <ac:spMkLst>
            <pc:docMk/>
            <pc:sldMk cId="2928161311" sldId="2241"/>
            <ac:spMk id="6" creationId="{80E38B08-802D-4164-A9F1-6C44A3B32802}"/>
          </ac:spMkLst>
        </pc:spChg>
      </pc:sldChg>
      <pc:sldChg chg="delSp mod">
        <pc:chgData name="vinay h" userId="6f0eafe947428b22" providerId="LiveId" clId="{F7901AEC-DBF6-47C0-82B4-6EC75685D894}" dt="2023-12-07T12:03:42.489" v="29" actId="478"/>
        <pc:sldMkLst>
          <pc:docMk/>
          <pc:sldMk cId="2072354749" sldId="2242"/>
        </pc:sldMkLst>
        <pc:spChg chg="del">
          <ac:chgData name="vinay h" userId="6f0eafe947428b22" providerId="LiveId" clId="{F7901AEC-DBF6-47C0-82B4-6EC75685D894}" dt="2023-12-07T12:03:39.978" v="27" actId="478"/>
          <ac:spMkLst>
            <pc:docMk/>
            <pc:sldMk cId="2072354749" sldId="2242"/>
            <ac:spMk id="2" creationId="{5412B7D6-9400-4B66-8814-DCF81BEB0C5A}"/>
          </ac:spMkLst>
        </pc:spChg>
        <pc:spChg chg="del">
          <ac:chgData name="vinay h" userId="6f0eafe947428b22" providerId="LiveId" clId="{F7901AEC-DBF6-47C0-82B4-6EC75685D894}" dt="2023-12-07T12:03:42.489" v="29" actId="478"/>
          <ac:spMkLst>
            <pc:docMk/>
            <pc:sldMk cId="2072354749" sldId="2242"/>
            <ac:spMk id="3" creationId="{64ABBA9B-1329-47B1-9E6B-E01B6F3823E7}"/>
          </ac:spMkLst>
        </pc:spChg>
        <pc:spChg chg="del">
          <ac:chgData name="vinay h" userId="6f0eafe947428b22" providerId="LiveId" clId="{F7901AEC-DBF6-47C0-82B4-6EC75685D894}" dt="2023-12-07T12:03:41.247" v="28" actId="478"/>
          <ac:spMkLst>
            <pc:docMk/>
            <pc:sldMk cId="2072354749" sldId="2242"/>
            <ac:spMk id="6" creationId="{80E38B08-802D-4164-A9F1-6C44A3B32802}"/>
          </ac:spMkLst>
        </pc:spChg>
      </pc:sldChg>
      <pc:sldChg chg="delSp mod">
        <pc:chgData name="vinay h" userId="6f0eafe947428b22" providerId="LiveId" clId="{F7901AEC-DBF6-47C0-82B4-6EC75685D894}" dt="2023-12-07T12:03:46.823" v="32" actId="478"/>
        <pc:sldMkLst>
          <pc:docMk/>
          <pc:sldMk cId="369812829" sldId="2243"/>
        </pc:sldMkLst>
        <pc:spChg chg="del">
          <ac:chgData name="vinay h" userId="6f0eafe947428b22" providerId="LiveId" clId="{F7901AEC-DBF6-47C0-82B4-6EC75685D894}" dt="2023-12-07T12:03:44.364" v="30" actId="478"/>
          <ac:spMkLst>
            <pc:docMk/>
            <pc:sldMk cId="369812829" sldId="2243"/>
            <ac:spMk id="2" creationId="{5412B7D6-9400-4B66-8814-DCF81BEB0C5A}"/>
          </ac:spMkLst>
        </pc:spChg>
        <pc:spChg chg="del">
          <ac:chgData name="vinay h" userId="6f0eafe947428b22" providerId="LiveId" clId="{F7901AEC-DBF6-47C0-82B4-6EC75685D894}" dt="2023-12-07T12:03:46.823" v="32" actId="478"/>
          <ac:spMkLst>
            <pc:docMk/>
            <pc:sldMk cId="369812829" sldId="2243"/>
            <ac:spMk id="3" creationId="{64ABBA9B-1329-47B1-9E6B-E01B6F3823E7}"/>
          </ac:spMkLst>
        </pc:spChg>
        <pc:spChg chg="del">
          <ac:chgData name="vinay h" userId="6f0eafe947428b22" providerId="LiveId" clId="{F7901AEC-DBF6-47C0-82B4-6EC75685D894}" dt="2023-12-07T12:03:45.696" v="31" actId="478"/>
          <ac:spMkLst>
            <pc:docMk/>
            <pc:sldMk cId="369812829" sldId="2243"/>
            <ac:spMk id="6" creationId="{80E38B08-802D-4164-A9F1-6C44A3B32802}"/>
          </ac:spMkLst>
        </pc:s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5ad25248aa53119a/Desktop/Tiger%20Analytics/consulting%20interview%20dump/Data%20Analysis%20Report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Top Performing Flavors in a Flavor Group:</a:t>
            </a:r>
          </a:p>
        </c:rich>
      </c:tx>
      <c:layout>
        <c:manualLayout>
          <c:xMode val="edge"/>
          <c:yMode val="edge"/>
          <c:x val="1.154155730533684E-2"/>
          <c:y val="2.777777777777777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'[Data Analysis Report.xlsx]Total Stats - NA (main sheet)'!$S$8</c:f>
              <c:strCache>
                <c:ptCount val="1"/>
                <c:pt idx="0">
                  <c:v>Count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'[Data Analysis Report.xlsx]Total Stats - NA (main sheet)'!$R$9:$R$28</c:f>
              <c:strCache>
                <c:ptCount val="20"/>
                <c:pt idx="0">
                  <c:v>coffee</c:v>
                </c:pt>
                <c:pt idx="1">
                  <c:v>cola</c:v>
                </c:pt>
                <c:pt idx="2">
                  <c:v>honey</c:v>
                </c:pt>
                <c:pt idx="3">
                  <c:v>chocolate</c:v>
                </c:pt>
                <c:pt idx="4">
                  <c:v>syrup</c:v>
                </c:pt>
                <c:pt idx="5">
                  <c:v>sugar</c:v>
                </c:pt>
                <c:pt idx="6">
                  <c:v>ginger ale</c:v>
                </c:pt>
                <c:pt idx="7">
                  <c:v>root beer</c:v>
                </c:pt>
                <c:pt idx="8">
                  <c:v>caramel</c:v>
                </c:pt>
                <c:pt idx="9">
                  <c:v>cocoa</c:v>
                </c:pt>
                <c:pt idx="10">
                  <c:v>cream soda</c:v>
                </c:pt>
                <c:pt idx="11">
                  <c:v>maple</c:v>
                </c:pt>
                <c:pt idx="12">
                  <c:v>ginger beer</c:v>
                </c:pt>
                <c:pt idx="13">
                  <c:v>malt</c:v>
                </c:pt>
                <c:pt idx="14">
                  <c:v>cappuccino</c:v>
                </c:pt>
                <c:pt idx="15">
                  <c:v>peanut butter</c:v>
                </c:pt>
                <c:pt idx="16">
                  <c:v>praline</c:v>
                </c:pt>
                <c:pt idx="17">
                  <c:v>toffee</c:v>
                </c:pt>
                <c:pt idx="18">
                  <c:v>chocolate chip</c:v>
                </c:pt>
                <c:pt idx="19">
                  <c:v>butterscotch</c:v>
                </c:pt>
              </c:strCache>
            </c:strRef>
          </c:cat>
          <c:val>
            <c:numRef>
              <c:f>'[Data Analysis Report.xlsx]Total Stats - NA (main sheet)'!$S$9:$S$28</c:f>
              <c:numCache>
                <c:formatCode>General</c:formatCode>
                <c:ptCount val="20"/>
                <c:pt idx="0">
                  <c:v>706</c:v>
                </c:pt>
                <c:pt idx="1">
                  <c:v>454</c:v>
                </c:pt>
                <c:pt idx="2">
                  <c:v>252</c:v>
                </c:pt>
                <c:pt idx="3">
                  <c:v>237</c:v>
                </c:pt>
                <c:pt idx="4">
                  <c:v>189</c:v>
                </c:pt>
                <c:pt idx="5">
                  <c:v>141</c:v>
                </c:pt>
                <c:pt idx="6">
                  <c:v>138</c:v>
                </c:pt>
                <c:pt idx="7">
                  <c:v>135</c:v>
                </c:pt>
                <c:pt idx="8">
                  <c:v>81</c:v>
                </c:pt>
                <c:pt idx="9">
                  <c:v>47</c:v>
                </c:pt>
                <c:pt idx="10">
                  <c:v>42</c:v>
                </c:pt>
                <c:pt idx="11">
                  <c:v>31</c:v>
                </c:pt>
                <c:pt idx="12">
                  <c:v>17</c:v>
                </c:pt>
                <c:pt idx="13">
                  <c:v>15</c:v>
                </c:pt>
                <c:pt idx="14">
                  <c:v>12</c:v>
                </c:pt>
                <c:pt idx="15">
                  <c:v>11</c:v>
                </c:pt>
                <c:pt idx="16">
                  <c:v>8</c:v>
                </c:pt>
                <c:pt idx="17">
                  <c:v>8</c:v>
                </c:pt>
                <c:pt idx="18">
                  <c:v>6</c:v>
                </c:pt>
                <c:pt idx="19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37D-45CA-895D-B6FBD806C2F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09742352"/>
        <c:axId val="309745264"/>
      </c:barChart>
      <c:catAx>
        <c:axId val="30974235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 b="1"/>
                  <a:t>Top</a:t>
                </a:r>
                <a:r>
                  <a:rPr lang="en-IN" b="1" baseline="0"/>
                  <a:t> Performing Flavors</a:t>
                </a:r>
                <a:endParaRPr lang="en-IN" b="1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09745264"/>
        <c:crosses val="autoZero"/>
        <c:auto val="1"/>
        <c:lblAlgn val="ctr"/>
        <c:lblOffset val="100"/>
        <c:noMultiLvlLbl val="0"/>
      </c:catAx>
      <c:valAx>
        <c:axId val="3097452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 b="1"/>
                  <a:t>No</a:t>
                </a:r>
                <a:r>
                  <a:rPr lang="en-IN" b="1" baseline="0"/>
                  <a:t> of Products</a:t>
                </a:r>
                <a:endParaRPr lang="en-IN" b="1"/>
              </a:p>
            </c:rich>
          </c:tx>
          <c:layout>
            <c:manualLayout>
              <c:xMode val="edge"/>
              <c:yMode val="edge"/>
              <c:x val="3.0555555555555555E-2"/>
              <c:y val="0.32699146981627303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097423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AF6C0F-6C1A-4846-A78B-2019EC7A5A0A}" type="datetimeFigureOut">
              <a:rPr lang="en-US" smtClean="0"/>
              <a:t>12/7/2023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A0A86D-5024-4350-A9C6-9389693B08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4560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24056-FCF2-42B5-B363-49EAD26F8DCA}" type="datetimeFigureOut">
              <a:rPr lang="en-US" smtClean="0"/>
              <a:t>12/7/2023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C915-17D6-486A-86EC-048CBE10C8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79417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24056-FCF2-42B5-B363-49EAD26F8DCA}" type="datetimeFigureOut">
              <a:rPr lang="en-US" smtClean="0"/>
              <a:t>12/7/2023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C915-17D6-486A-86EC-048CBE10C8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2682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24056-FCF2-42B5-B363-49EAD26F8DCA}" type="datetimeFigureOut">
              <a:rPr lang="en-US" smtClean="0"/>
              <a:t>12/7/2023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C915-17D6-486A-86EC-048CBE10C8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677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24056-FCF2-42B5-B363-49EAD26F8DCA}" type="datetimeFigureOut">
              <a:rPr lang="en-US" smtClean="0"/>
              <a:t>12/7/2023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C915-17D6-486A-86EC-048CBE10C8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9855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24056-FCF2-42B5-B363-49EAD26F8DCA}" type="datetimeFigureOut">
              <a:rPr lang="en-US" smtClean="0"/>
              <a:t>12/7/2023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C915-17D6-486A-86EC-048CBE10C8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6540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24056-FCF2-42B5-B363-49EAD26F8DCA}" type="datetimeFigureOut">
              <a:rPr lang="en-US" smtClean="0"/>
              <a:t>12/7/2023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C915-17D6-486A-86EC-048CBE10C8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5760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24056-FCF2-42B5-B363-49EAD26F8DCA}" type="datetimeFigureOut">
              <a:rPr lang="en-US" smtClean="0"/>
              <a:t>12/7/2023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C915-17D6-486A-86EC-048CBE10C8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861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24056-FCF2-42B5-B363-49EAD26F8DCA}" type="datetimeFigureOut">
              <a:rPr lang="en-US" smtClean="0"/>
              <a:t>12/7/2023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C915-17D6-486A-86EC-048CBE10C8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3207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24056-FCF2-42B5-B363-49EAD26F8DCA}" type="datetimeFigureOut">
              <a:rPr lang="en-US" smtClean="0"/>
              <a:t>12/7/2023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C915-17D6-486A-86EC-048CBE10C8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3958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24056-FCF2-42B5-B363-49EAD26F8DCA}" type="datetimeFigureOut">
              <a:rPr lang="en-US" smtClean="0"/>
              <a:t>12/7/2023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C915-17D6-486A-86EC-048CBE10C8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7930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24056-FCF2-42B5-B363-49EAD26F8DCA}" type="datetimeFigureOut">
              <a:rPr lang="en-US" smtClean="0"/>
              <a:t>12/7/2023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C915-17D6-486A-86EC-048CBE10C8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9921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C24056-FCF2-42B5-B363-49EAD26F8DCA}" type="datetimeFigureOut">
              <a:rPr lang="en-US" smtClean="0"/>
              <a:t>12/7/2023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04C915-17D6-486A-86EC-048CBE10C8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1820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zigZ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Triangle 3">
            <a:extLst>
              <a:ext uri="{FF2B5EF4-FFF2-40B4-BE49-F238E27FC236}">
                <a16:creationId xmlns:a16="http://schemas.microsoft.com/office/drawing/2014/main" id="{7141D334-8434-4AF3-8014-473FA6D366EC}"/>
              </a:ext>
            </a:extLst>
          </p:cNvPr>
          <p:cNvSpPr/>
          <p:nvPr/>
        </p:nvSpPr>
        <p:spPr>
          <a:xfrm rot="16200000" flipH="1">
            <a:off x="5338916" y="0"/>
            <a:ext cx="6853083" cy="6853083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F109F2C-FA85-4317-916E-0B4E5F44B020}"/>
              </a:ext>
            </a:extLst>
          </p:cNvPr>
          <p:cNvCxnSpPr>
            <a:cxnSpLocks/>
          </p:cNvCxnSpPr>
          <p:nvPr/>
        </p:nvCxnSpPr>
        <p:spPr>
          <a:xfrm>
            <a:off x="0" y="2844800"/>
            <a:ext cx="12191999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4FAA3927-C37E-494D-8BDF-527955E5174E}"/>
              </a:ext>
            </a:extLst>
          </p:cNvPr>
          <p:cNvSpPr/>
          <p:nvPr/>
        </p:nvSpPr>
        <p:spPr>
          <a:xfrm rot="5400000" flipH="1">
            <a:off x="0" y="5372100"/>
            <a:ext cx="1485900" cy="1485900"/>
          </a:xfrm>
          <a:prstGeom prst="rtTriangl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9DEFB15-FA52-4367-BCB9-66BC78D94E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70" t="10000" r="17737" b="10444"/>
          <a:stretch/>
        </p:blipFill>
        <p:spPr>
          <a:xfrm>
            <a:off x="5905500" y="571500"/>
            <a:ext cx="4546600" cy="4546600"/>
          </a:xfrm>
          <a:custGeom>
            <a:avLst/>
            <a:gdLst>
              <a:gd name="connsiteX0" fmla="*/ 2273300 w 4546600"/>
              <a:gd name="connsiteY0" fmla="*/ 0 h 4546600"/>
              <a:gd name="connsiteX1" fmla="*/ 4546600 w 4546600"/>
              <a:gd name="connsiteY1" fmla="*/ 2273300 h 4546600"/>
              <a:gd name="connsiteX2" fmla="*/ 2273300 w 4546600"/>
              <a:gd name="connsiteY2" fmla="*/ 4546600 h 4546600"/>
              <a:gd name="connsiteX3" fmla="*/ 0 w 4546600"/>
              <a:gd name="connsiteY3" fmla="*/ 2273300 h 4546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46600" h="4546600">
                <a:moveTo>
                  <a:pt x="2273300" y="0"/>
                </a:moveTo>
                <a:lnTo>
                  <a:pt x="4546600" y="2273300"/>
                </a:lnTo>
                <a:lnTo>
                  <a:pt x="2273300" y="4546600"/>
                </a:lnTo>
                <a:lnTo>
                  <a:pt x="0" y="2273300"/>
                </a:lnTo>
                <a:close/>
              </a:path>
            </a:pathLst>
          </a:cu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8B34CAC-2B52-47E8-9B57-E3B791389FE1}"/>
              </a:ext>
            </a:extLst>
          </p:cNvPr>
          <p:cNvSpPr/>
          <p:nvPr/>
        </p:nvSpPr>
        <p:spPr>
          <a:xfrm>
            <a:off x="10058400" y="257175"/>
            <a:ext cx="2133600" cy="62865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>
                <a:solidFill>
                  <a:schemeClr val="tx1"/>
                </a:solidFill>
                <a:latin typeface="Berlin Sans FB Demi" panose="020E0802020502020306" pitchFamily="34" charset="0"/>
              </a:rPr>
              <a:t>12 Slides</a:t>
            </a:r>
          </a:p>
        </p:txBody>
      </p:sp>
      <p:sp>
        <p:nvSpPr>
          <p:cNvPr id="11" name="Diamond 10">
            <a:extLst>
              <a:ext uri="{FF2B5EF4-FFF2-40B4-BE49-F238E27FC236}">
                <a16:creationId xmlns:a16="http://schemas.microsoft.com/office/drawing/2014/main" id="{F98AFC32-7F02-43CB-8485-44B6B2E13FCA}"/>
              </a:ext>
            </a:extLst>
          </p:cNvPr>
          <p:cNvSpPr/>
          <p:nvPr/>
        </p:nvSpPr>
        <p:spPr>
          <a:xfrm>
            <a:off x="6013450" y="679450"/>
            <a:ext cx="4330700" cy="4330700"/>
          </a:xfrm>
          <a:prstGeom prst="diamond">
            <a:avLst/>
          </a:prstGeom>
          <a:solidFill>
            <a:schemeClr val="tx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5E1F35E-9892-4FEF-BD72-1351948704E9}"/>
              </a:ext>
            </a:extLst>
          </p:cNvPr>
          <p:cNvSpPr txBox="1"/>
          <p:nvPr/>
        </p:nvSpPr>
        <p:spPr>
          <a:xfrm>
            <a:off x="742951" y="3198168"/>
            <a:ext cx="6083300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3000" b="1" dirty="0">
                <a:latin typeface="+mj-lt"/>
              </a:rPr>
              <a:t>Case Study: F&amp;B Flavors in North America (NA)</a:t>
            </a:r>
            <a:endParaRPr lang="en-US" sz="3000" dirty="0">
              <a:latin typeface="+mj-l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F7CFD82-E86B-4261-9469-377E92B8D299}"/>
              </a:ext>
            </a:extLst>
          </p:cNvPr>
          <p:cNvSpPr txBox="1"/>
          <p:nvPr/>
        </p:nvSpPr>
        <p:spPr>
          <a:xfrm>
            <a:off x="742951" y="4417367"/>
            <a:ext cx="608330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b="1" dirty="0">
                <a:latin typeface="+mj-lt"/>
              </a:rPr>
              <a:t>  - Vinay H</a:t>
            </a:r>
          </a:p>
        </p:txBody>
      </p:sp>
      <p:sp>
        <p:nvSpPr>
          <p:cNvPr id="20" name="Freeform 3886">
            <a:extLst>
              <a:ext uri="{FF2B5EF4-FFF2-40B4-BE49-F238E27FC236}">
                <a16:creationId xmlns:a16="http://schemas.microsoft.com/office/drawing/2014/main" id="{406669C8-019B-46E5-82CC-1541BDB827B3}"/>
              </a:ext>
            </a:extLst>
          </p:cNvPr>
          <p:cNvSpPr>
            <a:spLocks noEditPoints="1"/>
          </p:cNvSpPr>
          <p:nvPr/>
        </p:nvSpPr>
        <p:spPr bwMode="auto">
          <a:xfrm>
            <a:off x="7785101" y="2453276"/>
            <a:ext cx="787400" cy="783048"/>
          </a:xfrm>
          <a:custGeom>
            <a:avLst/>
            <a:gdLst>
              <a:gd name="T0" fmla="*/ 268 w 902"/>
              <a:gd name="T1" fmla="*/ 575 h 901"/>
              <a:gd name="T2" fmla="*/ 207 w 902"/>
              <a:gd name="T3" fmla="*/ 555 h 901"/>
              <a:gd name="T4" fmla="*/ 155 w 902"/>
              <a:gd name="T5" fmla="*/ 520 h 901"/>
              <a:gd name="T6" fmla="*/ 112 w 902"/>
              <a:gd name="T7" fmla="*/ 475 h 901"/>
              <a:gd name="T8" fmla="*/ 81 w 902"/>
              <a:gd name="T9" fmla="*/ 422 h 901"/>
              <a:gd name="T10" fmla="*/ 64 w 902"/>
              <a:gd name="T11" fmla="*/ 360 h 901"/>
              <a:gd name="T12" fmla="*/ 61 w 902"/>
              <a:gd name="T13" fmla="*/ 294 h 901"/>
              <a:gd name="T14" fmla="*/ 76 w 902"/>
              <a:gd name="T15" fmla="*/ 231 h 901"/>
              <a:gd name="T16" fmla="*/ 104 w 902"/>
              <a:gd name="T17" fmla="*/ 175 h 901"/>
              <a:gd name="T18" fmla="*/ 145 w 902"/>
              <a:gd name="T19" fmla="*/ 128 h 901"/>
              <a:gd name="T20" fmla="*/ 197 w 902"/>
              <a:gd name="T21" fmla="*/ 92 h 901"/>
              <a:gd name="T22" fmla="*/ 256 w 902"/>
              <a:gd name="T23" fmla="*/ 69 h 901"/>
              <a:gd name="T24" fmla="*/ 320 w 902"/>
              <a:gd name="T25" fmla="*/ 60 h 901"/>
              <a:gd name="T26" fmla="*/ 385 w 902"/>
              <a:gd name="T27" fmla="*/ 69 h 901"/>
              <a:gd name="T28" fmla="*/ 444 w 902"/>
              <a:gd name="T29" fmla="*/ 92 h 901"/>
              <a:gd name="T30" fmla="*/ 495 w 902"/>
              <a:gd name="T31" fmla="*/ 128 h 901"/>
              <a:gd name="T32" fmla="*/ 537 w 902"/>
              <a:gd name="T33" fmla="*/ 175 h 901"/>
              <a:gd name="T34" fmla="*/ 564 w 902"/>
              <a:gd name="T35" fmla="*/ 231 h 901"/>
              <a:gd name="T36" fmla="*/ 579 w 902"/>
              <a:gd name="T37" fmla="*/ 294 h 901"/>
              <a:gd name="T38" fmla="*/ 577 w 902"/>
              <a:gd name="T39" fmla="*/ 360 h 901"/>
              <a:gd name="T40" fmla="*/ 560 w 902"/>
              <a:gd name="T41" fmla="*/ 422 h 901"/>
              <a:gd name="T42" fmla="*/ 529 w 902"/>
              <a:gd name="T43" fmla="*/ 475 h 901"/>
              <a:gd name="T44" fmla="*/ 486 w 902"/>
              <a:gd name="T45" fmla="*/ 520 h 901"/>
              <a:gd name="T46" fmla="*/ 432 w 902"/>
              <a:gd name="T47" fmla="*/ 555 h 901"/>
              <a:gd name="T48" fmla="*/ 372 w 902"/>
              <a:gd name="T49" fmla="*/ 575 h 901"/>
              <a:gd name="T50" fmla="*/ 320 w 902"/>
              <a:gd name="T51" fmla="*/ 580 h 901"/>
              <a:gd name="T52" fmla="*/ 591 w 902"/>
              <a:gd name="T53" fmla="*/ 491 h 901"/>
              <a:gd name="T54" fmla="*/ 621 w 902"/>
              <a:gd name="T55" fmla="*/ 430 h 901"/>
              <a:gd name="T56" fmla="*/ 637 w 902"/>
              <a:gd name="T57" fmla="*/ 363 h 901"/>
              <a:gd name="T58" fmla="*/ 638 w 902"/>
              <a:gd name="T59" fmla="*/ 288 h 901"/>
              <a:gd name="T60" fmla="*/ 621 w 902"/>
              <a:gd name="T61" fmla="*/ 211 h 901"/>
              <a:gd name="T62" fmla="*/ 586 w 902"/>
              <a:gd name="T63" fmla="*/ 142 h 901"/>
              <a:gd name="T64" fmla="*/ 535 w 902"/>
              <a:gd name="T65" fmla="*/ 83 h 901"/>
              <a:gd name="T66" fmla="*/ 473 w 902"/>
              <a:gd name="T67" fmla="*/ 39 h 901"/>
              <a:gd name="T68" fmla="*/ 400 w 902"/>
              <a:gd name="T69" fmla="*/ 10 h 901"/>
              <a:gd name="T70" fmla="*/ 320 w 902"/>
              <a:gd name="T71" fmla="*/ 0 h 901"/>
              <a:gd name="T72" fmla="*/ 241 w 902"/>
              <a:gd name="T73" fmla="*/ 10 h 901"/>
              <a:gd name="T74" fmla="*/ 168 w 902"/>
              <a:gd name="T75" fmla="*/ 39 h 901"/>
              <a:gd name="T76" fmla="*/ 105 w 902"/>
              <a:gd name="T77" fmla="*/ 83 h 901"/>
              <a:gd name="T78" fmla="*/ 55 w 902"/>
              <a:gd name="T79" fmla="*/ 142 h 901"/>
              <a:gd name="T80" fmla="*/ 20 w 902"/>
              <a:gd name="T81" fmla="*/ 211 h 901"/>
              <a:gd name="T82" fmla="*/ 1 w 902"/>
              <a:gd name="T83" fmla="*/ 288 h 901"/>
              <a:gd name="T84" fmla="*/ 3 w 902"/>
              <a:gd name="T85" fmla="*/ 369 h 901"/>
              <a:gd name="T86" fmla="*/ 25 w 902"/>
              <a:gd name="T87" fmla="*/ 445 h 901"/>
              <a:gd name="T88" fmla="*/ 64 w 902"/>
              <a:gd name="T89" fmla="*/ 512 h 901"/>
              <a:gd name="T90" fmla="*/ 117 w 902"/>
              <a:gd name="T91" fmla="*/ 568 h 901"/>
              <a:gd name="T92" fmla="*/ 182 w 902"/>
              <a:gd name="T93" fmla="*/ 608 h 901"/>
              <a:gd name="T94" fmla="*/ 256 w 902"/>
              <a:gd name="T95" fmla="*/ 634 h 901"/>
              <a:gd name="T96" fmla="*/ 335 w 902"/>
              <a:gd name="T97" fmla="*/ 641 h 901"/>
              <a:gd name="T98" fmla="*/ 405 w 902"/>
              <a:gd name="T99" fmla="*/ 630 h 901"/>
              <a:gd name="T100" fmla="*/ 468 w 902"/>
              <a:gd name="T101" fmla="*/ 604 h 901"/>
              <a:gd name="T102" fmla="*/ 525 w 902"/>
              <a:gd name="T103" fmla="*/ 567 h 901"/>
              <a:gd name="T104" fmla="*/ 871 w 902"/>
              <a:gd name="T105" fmla="*/ 901 h 901"/>
              <a:gd name="T106" fmla="*/ 897 w 902"/>
              <a:gd name="T107" fmla="*/ 888 h 901"/>
              <a:gd name="T108" fmla="*/ 899 w 902"/>
              <a:gd name="T109" fmla="*/ 860 h 9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902" h="901">
                <a:moveTo>
                  <a:pt x="320" y="580"/>
                </a:moveTo>
                <a:lnTo>
                  <a:pt x="307" y="580"/>
                </a:lnTo>
                <a:lnTo>
                  <a:pt x="294" y="579"/>
                </a:lnTo>
                <a:lnTo>
                  <a:pt x="281" y="577"/>
                </a:lnTo>
                <a:lnTo>
                  <a:pt x="268" y="575"/>
                </a:lnTo>
                <a:lnTo>
                  <a:pt x="256" y="572"/>
                </a:lnTo>
                <a:lnTo>
                  <a:pt x="243" y="569"/>
                </a:lnTo>
                <a:lnTo>
                  <a:pt x="231" y="564"/>
                </a:lnTo>
                <a:lnTo>
                  <a:pt x="219" y="560"/>
                </a:lnTo>
                <a:lnTo>
                  <a:pt x="207" y="555"/>
                </a:lnTo>
                <a:lnTo>
                  <a:pt x="197" y="549"/>
                </a:lnTo>
                <a:lnTo>
                  <a:pt x="186" y="543"/>
                </a:lnTo>
                <a:lnTo>
                  <a:pt x="175" y="535"/>
                </a:lnTo>
                <a:lnTo>
                  <a:pt x="164" y="529"/>
                </a:lnTo>
                <a:lnTo>
                  <a:pt x="155" y="520"/>
                </a:lnTo>
                <a:lnTo>
                  <a:pt x="145" y="513"/>
                </a:lnTo>
                <a:lnTo>
                  <a:pt x="136" y="504"/>
                </a:lnTo>
                <a:lnTo>
                  <a:pt x="128" y="495"/>
                </a:lnTo>
                <a:lnTo>
                  <a:pt x="119" y="486"/>
                </a:lnTo>
                <a:lnTo>
                  <a:pt x="112" y="475"/>
                </a:lnTo>
                <a:lnTo>
                  <a:pt x="104" y="466"/>
                </a:lnTo>
                <a:lnTo>
                  <a:pt x="98" y="455"/>
                </a:lnTo>
                <a:lnTo>
                  <a:pt x="91" y="444"/>
                </a:lnTo>
                <a:lnTo>
                  <a:pt x="86" y="432"/>
                </a:lnTo>
                <a:lnTo>
                  <a:pt x="81" y="422"/>
                </a:lnTo>
                <a:lnTo>
                  <a:pt x="76" y="410"/>
                </a:lnTo>
                <a:lnTo>
                  <a:pt x="72" y="397"/>
                </a:lnTo>
                <a:lnTo>
                  <a:pt x="69" y="385"/>
                </a:lnTo>
                <a:lnTo>
                  <a:pt x="66" y="372"/>
                </a:lnTo>
                <a:lnTo>
                  <a:pt x="64" y="360"/>
                </a:lnTo>
                <a:lnTo>
                  <a:pt x="61" y="347"/>
                </a:lnTo>
                <a:lnTo>
                  <a:pt x="60" y="334"/>
                </a:lnTo>
                <a:lnTo>
                  <a:pt x="60" y="320"/>
                </a:lnTo>
                <a:lnTo>
                  <a:pt x="60" y="307"/>
                </a:lnTo>
                <a:lnTo>
                  <a:pt x="61" y="294"/>
                </a:lnTo>
                <a:lnTo>
                  <a:pt x="64" y="281"/>
                </a:lnTo>
                <a:lnTo>
                  <a:pt x="66" y="268"/>
                </a:lnTo>
                <a:lnTo>
                  <a:pt x="69" y="256"/>
                </a:lnTo>
                <a:lnTo>
                  <a:pt x="72" y="243"/>
                </a:lnTo>
                <a:lnTo>
                  <a:pt x="76" y="231"/>
                </a:lnTo>
                <a:lnTo>
                  <a:pt x="81" y="219"/>
                </a:lnTo>
                <a:lnTo>
                  <a:pt x="86" y="207"/>
                </a:lnTo>
                <a:lnTo>
                  <a:pt x="91" y="197"/>
                </a:lnTo>
                <a:lnTo>
                  <a:pt x="98" y="186"/>
                </a:lnTo>
                <a:lnTo>
                  <a:pt x="104" y="175"/>
                </a:lnTo>
                <a:lnTo>
                  <a:pt x="112" y="164"/>
                </a:lnTo>
                <a:lnTo>
                  <a:pt x="119" y="155"/>
                </a:lnTo>
                <a:lnTo>
                  <a:pt x="128" y="145"/>
                </a:lnTo>
                <a:lnTo>
                  <a:pt x="136" y="137"/>
                </a:lnTo>
                <a:lnTo>
                  <a:pt x="145" y="128"/>
                </a:lnTo>
                <a:lnTo>
                  <a:pt x="155" y="119"/>
                </a:lnTo>
                <a:lnTo>
                  <a:pt x="164" y="112"/>
                </a:lnTo>
                <a:lnTo>
                  <a:pt x="175" y="104"/>
                </a:lnTo>
                <a:lnTo>
                  <a:pt x="186" y="98"/>
                </a:lnTo>
                <a:lnTo>
                  <a:pt x="197" y="92"/>
                </a:lnTo>
                <a:lnTo>
                  <a:pt x="207" y="86"/>
                </a:lnTo>
                <a:lnTo>
                  <a:pt x="219" y="81"/>
                </a:lnTo>
                <a:lnTo>
                  <a:pt x="231" y="77"/>
                </a:lnTo>
                <a:lnTo>
                  <a:pt x="243" y="72"/>
                </a:lnTo>
                <a:lnTo>
                  <a:pt x="256" y="69"/>
                </a:lnTo>
                <a:lnTo>
                  <a:pt x="268" y="66"/>
                </a:lnTo>
                <a:lnTo>
                  <a:pt x="281" y="64"/>
                </a:lnTo>
                <a:lnTo>
                  <a:pt x="294" y="61"/>
                </a:lnTo>
                <a:lnTo>
                  <a:pt x="307" y="60"/>
                </a:lnTo>
                <a:lnTo>
                  <a:pt x="320" y="60"/>
                </a:lnTo>
                <a:lnTo>
                  <a:pt x="334" y="60"/>
                </a:lnTo>
                <a:lnTo>
                  <a:pt x="347" y="61"/>
                </a:lnTo>
                <a:lnTo>
                  <a:pt x="360" y="64"/>
                </a:lnTo>
                <a:lnTo>
                  <a:pt x="372" y="66"/>
                </a:lnTo>
                <a:lnTo>
                  <a:pt x="385" y="69"/>
                </a:lnTo>
                <a:lnTo>
                  <a:pt x="397" y="72"/>
                </a:lnTo>
                <a:lnTo>
                  <a:pt x="410" y="77"/>
                </a:lnTo>
                <a:lnTo>
                  <a:pt x="422" y="81"/>
                </a:lnTo>
                <a:lnTo>
                  <a:pt x="432" y="86"/>
                </a:lnTo>
                <a:lnTo>
                  <a:pt x="444" y="92"/>
                </a:lnTo>
                <a:lnTo>
                  <a:pt x="455" y="98"/>
                </a:lnTo>
                <a:lnTo>
                  <a:pt x="466" y="104"/>
                </a:lnTo>
                <a:lnTo>
                  <a:pt x="475" y="112"/>
                </a:lnTo>
                <a:lnTo>
                  <a:pt x="486" y="119"/>
                </a:lnTo>
                <a:lnTo>
                  <a:pt x="495" y="128"/>
                </a:lnTo>
                <a:lnTo>
                  <a:pt x="504" y="137"/>
                </a:lnTo>
                <a:lnTo>
                  <a:pt x="513" y="145"/>
                </a:lnTo>
                <a:lnTo>
                  <a:pt x="522" y="155"/>
                </a:lnTo>
                <a:lnTo>
                  <a:pt x="529" y="164"/>
                </a:lnTo>
                <a:lnTo>
                  <a:pt x="537" y="175"/>
                </a:lnTo>
                <a:lnTo>
                  <a:pt x="543" y="186"/>
                </a:lnTo>
                <a:lnTo>
                  <a:pt x="549" y="197"/>
                </a:lnTo>
                <a:lnTo>
                  <a:pt x="555" y="207"/>
                </a:lnTo>
                <a:lnTo>
                  <a:pt x="560" y="219"/>
                </a:lnTo>
                <a:lnTo>
                  <a:pt x="564" y="231"/>
                </a:lnTo>
                <a:lnTo>
                  <a:pt x="569" y="243"/>
                </a:lnTo>
                <a:lnTo>
                  <a:pt x="572" y="256"/>
                </a:lnTo>
                <a:lnTo>
                  <a:pt x="575" y="268"/>
                </a:lnTo>
                <a:lnTo>
                  <a:pt x="577" y="281"/>
                </a:lnTo>
                <a:lnTo>
                  <a:pt x="579" y="294"/>
                </a:lnTo>
                <a:lnTo>
                  <a:pt x="580" y="307"/>
                </a:lnTo>
                <a:lnTo>
                  <a:pt x="580" y="320"/>
                </a:lnTo>
                <a:lnTo>
                  <a:pt x="580" y="334"/>
                </a:lnTo>
                <a:lnTo>
                  <a:pt x="579" y="347"/>
                </a:lnTo>
                <a:lnTo>
                  <a:pt x="577" y="360"/>
                </a:lnTo>
                <a:lnTo>
                  <a:pt x="575" y="372"/>
                </a:lnTo>
                <a:lnTo>
                  <a:pt x="572" y="385"/>
                </a:lnTo>
                <a:lnTo>
                  <a:pt x="569" y="397"/>
                </a:lnTo>
                <a:lnTo>
                  <a:pt x="564" y="410"/>
                </a:lnTo>
                <a:lnTo>
                  <a:pt x="560" y="422"/>
                </a:lnTo>
                <a:lnTo>
                  <a:pt x="555" y="432"/>
                </a:lnTo>
                <a:lnTo>
                  <a:pt x="549" y="444"/>
                </a:lnTo>
                <a:lnTo>
                  <a:pt x="543" y="455"/>
                </a:lnTo>
                <a:lnTo>
                  <a:pt x="537" y="466"/>
                </a:lnTo>
                <a:lnTo>
                  <a:pt x="529" y="475"/>
                </a:lnTo>
                <a:lnTo>
                  <a:pt x="522" y="486"/>
                </a:lnTo>
                <a:lnTo>
                  <a:pt x="513" y="495"/>
                </a:lnTo>
                <a:lnTo>
                  <a:pt x="504" y="504"/>
                </a:lnTo>
                <a:lnTo>
                  <a:pt x="495" y="513"/>
                </a:lnTo>
                <a:lnTo>
                  <a:pt x="486" y="520"/>
                </a:lnTo>
                <a:lnTo>
                  <a:pt x="475" y="529"/>
                </a:lnTo>
                <a:lnTo>
                  <a:pt x="466" y="535"/>
                </a:lnTo>
                <a:lnTo>
                  <a:pt x="455" y="543"/>
                </a:lnTo>
                <a:lnTo>
                  <a:pt x="444" y="549"/>
                </a:lnTo>
                <a:lnTo>
                  <a:pt x="432" y="555"/>
                </a:lnTo>
                <a:lnTo>
                  <a:pt x="422" y="560"/>
                </a:lnTo>
                <a:lnTo>
                  <a:pt x="410" y="564"/>
                </a:lnTo>
                <a:lnTo>
                  <a:pt x="397" y="569"/>
                </a:lnTo>
                <a:lnTo>
                  <a:pt x="385" y="572"/>
                </a:lnTo>
                <a:lnTo>
                  <a:pt x="372" y="575"/>
                </a:lnTo>
                <a:lnTo>
                  <a:pt x="360" y="577"/>
                </a:lnTo>
                <a:lnTo>
                  <a:pt x="347" y="579"/>
                </a:lnTo>
                <a:lnTo>
                  <a:pt x="334" y="580"/>
                </a:lnTo>
                <a:lnTo>
                  <a:pt x="320" y="580"/>
                </a:lnTo>
                <a:lnTo>
                  <a:pt x="320" y="580"/>
                </a:lnTo>
                <a:close/>
                <a:moveTo>
                  <a:pt x="893" y="851"/>
                </a:moveTo>
                <a:lnTo>
                  <a:pt x="567" y="525"/>
                </a:lnTo>
                <a:lnTo>
                  <a:pt x="575" y="514"/>
                </a:lnTo>
                <a:lnTo>
                  <a:pt x="584" y="503"/>
                </a:lnTo>
                <a:lnTo>
                  <a:pt x="591" y="491"/>
                </a:lnTo>
                <a:lnTo>
                  <a:pt x="598" y="480"/>
                </a:lnTo>
                <a:lnTo>
                  <a:pt x="604" y="468"/>
                </a:lnTo>
                <a:lnTo>
                  <a:pt x="611" y="456"/>
                </a:lnTo>
                <a:lnTo>
                  <a:pt x="616" y="443"/>
                </a:lnTo>
                <a:lnTo>
                  <a:pt x="621" y="430"/>
                </a:lnTo>
                <a:lnTo>
                  <a:pt x="626" y="417"/>
                </a:lnTo>
                <a:lnTo>
                  <a:pt x="630" y="405"/>
                </a:lnTo>
                <a:lnTo>
                  <a:pt x="633" y="391"/>
                </a:lnTo>
                <a:lnTo>
                  <a:pt x="635" y="377"/>
                </a:lnTo>
                <a:lnTo>
                  <a:pt x="637" y="363"/>
                </a:lnTo>
                <a:lnTo>
                  <a:pt x="639" y="349"/>
                </a:lnTo>
                <a:lnTo>
                  <a:pt x="641" y="335"/>
                </a:lnTo>
                <a:lnTo>
                  <a:pt x="641" y="320"/>
                </a:lnTo>
                <a:lnTo>
                  <a:pt x="641" y="304"/>
                </a:lnTo>
                <a:lnTo>
                  <a:pt x="638" y="288"/>
                </a:lnTo>
                <a:lnTo>
                  <a:pt x="637" y="272"/>
                </a:lnTo>
                <a:lnTo>
                  <a:pt x="634" y="256"/>
                </a:lnTo>
                <a:lnTo>
                  <a:pt x="631" y="241"/>
                </a:lnTo>
                <a:lnTo>
                  <a:pt x="627" y="226"/>
                </a:lnTo>
                <a:lnTo>
                  <a:pt x="621" y="211"/>
                </a:lnTo>
                <a:lnTo>
                  <a:pt x="616" y="196"/>
                </a:lnTo>
                <a:lnTo>
                  <a:pt x="609" y="182"/>
                </a:lnTo>
                <a:lnTo>
                  <a:pt x="602" y="168"/>
                </a:lnTo>
                <a:lnTo>
                  <a:pt x="594" y="155"/>
                </a:lnTo>
                <a:lnTo>
                  <a:pt x="586" y="142"/>
                </a:lnTo>
                <a:lnTo>
                  <a:pt x="577" y="129"/>
                </a:lnTo>
                <a:lnTo>
                  <a:pt x="568" y="117"/>
                </a:lnTo>
                <a:lnTo>
                  <a:pt x="557" y="105"/>
                </a:lnTo>
                <a:lnTo>
                  <a:pt x="546" y="94"/>
                </a:lnTo>
                <a:lnTo>
                  <a:pt x="535" y="83"/>
                </a:lnTo>
                <a:lnTo>
                  <a:pt x="524" y="73"/>
                </a:lnTo>
                <a:lnTo>
                  <a:pt x="512" y="64"/>
                </a:lnTo>
                <a:lnTo>
                  <a:pt x="499" y="55"/>
                </a:lnTo>
                <a:lnTo>
                  <a:pt x="486" y="46"/>
                </a:lnTo>
                <a:lnTo>
                  <a:pt x="473" y="39"/>
                </a:lnTo>
                <a:lnTo>
                  <a:pt x="459" y="31"/>
                </a:lnTo>
                <a:lnTo>
                  <a:pt x="445" y="25"/>
                </a:lnTo>
                <a:lnTo>
                  <a:pt x="430" y="20"/>
                </a:lnTo>
                <a:lnTo>
                  <a:pt x="415" y="14"/>
                </a:lnTo>
                <a:lnTo>
                  <a:pt x="400" y="10"/>
                </a:lnTo>
                <a:lnTo>
                  <a:pt x="385" y="7"/>
                </a:lnTo>
                <a:lnTo>
                  <a:pt x="369" y="4"/>
                </a:lnTo>
                <a:lnTo>
                  <a:pt x="353" y="1"/>
                </a:lnTo>
                <a:lnTo>
                  <a:pt x="337" y="0"/>
                </a:lnTo>
                <a:lnTo>
                  <a:pt x="320" y="0"/>
                </a:lnTo>
                <a:lnTo>
                  <a:pt x="304" y="0"/>
                </a:lnTo>
                <a:lnTo>
                  <a:pt x="288" y="1"/>
                </a:lnTo>
                <a:lnTo>
                  <a:pt x="272" y="4"/>
                </a:lnTo>
                <a:lnTo>
                  <a:pt x="256" y="7"/>
                </a:lnTo>
                <a:lnTo>
                  <a:pt x="241" y="10"/>
                </a:lnTo>
                <a:lnTo>
                  <a:pt x="225" y="14"/>
                </a:lnTo>
                <a:lnTo>
                  <a:pt x="210" y="20"/>
                </a:lnTo>
                <a:lnTo>
                  <a:pt x="195" y="25"/>
                </a:lnTo>
                <a:lnTo>
                  <a:pt x="182" y="31"/>
                </a:lnTo>
                <a:lnTo>
                  <a:pt x="168" y="39"/>
                </a:lnTo>
                <a:lnTo>
                  <a:pt x="155" y="46"/>
                </a:lnTo>
                <a:lnTo>
                  <a:pt x="142" y="55"/>
                </a:lnTo>
                <a:lnTo>
                  <a:pt x="129" y="64"/>
                </a:lnTo>
                <a:lnTo>
                  <a:pt x="117" y="73"/>
                </a:lnTo>
                <a:lnTo>
                  <a:pt x="105" y="83"/>
                </a:lnTo>
                <a:lnTo>
                  <a:pt x="94" y="94"/>
                </a:lnTo>
                <a:lnTo>
                  <a:pt x="84" y="105"/>
                </a:lnTo>
                <a:lnTo>
                  <a:pt x="73" y="117"/>
                </a:lnTo>
                <a:lnTo>
                  <a:pt x="64" y="129"/>
                </a:lnTo>
                <a:lnTo>
                  <a:pt x="55" y="142"/>
                </a:lnTo>
                <a:lnTo>
                  <a:pt x="46" y="155"/>
                </a:lnTo>
                <a:lnTo>
                  <a:pt x="39" y="168"/>
                </a:lnTo>
                <a:lnTo>
                  <a:pt x="31" y="182"/>
                </a:lnTo>
                <a:lnTo>
                  <a:pt x="25" y="196"/>
                </a:lnTo>
                <a:lnTo>
                  <a:pt x="20" y="211"/>
                </a:lnTo>
                <a:lnTo>
                  <a:pt x="14" y="226"/>
                </a:lnTo>
                <a:lnTo>
                  <a:pt x="10" y="241"/>
                </a:lnTo>
                <a:lnTo>
                  <a:pt x="7" y="256"/>
                </a:lnTo>
                <a:lnTo>
                  <a:pt x="3" y="272"/>
                </a:lnTo>
                <a:lnTo>
                  <a:pt x="1" y="288"/>
                </a:lnTo>
                <a:lnTo>
                  <a:pt x="0" y="304"/>
                </a:lnTo>
                <a:lnTo>
                  <a:pt x="0" y="320"/>
                </a:lnTo>
                <a:lnTo>
                  <a:pt x="0" y="337"/>
                </a:lnTo>
                <a:lnTo>
                  <a:pt x="1" y="353"/>
                </a:lnTo>
                <a:lnTo>
                  <a:pt x="3" y="369"/>
                </a:lnTo>
                <a:lnTo>
                  <a:pt x="7" y="385"/>
                </a:lnTo>
                <a:lnTo>
                  <a:pt x="10" y="400"/>
                </a:lnTo>
                <a:lnTo>
                  <a:pt x="14" y="415"/>
                </a:lnTo>
                <a:lnTo>
                  <a:pt x="20" y="430"/>
                </a:lnTo>
                <a:lnTo>
                  <a:pt x="25" y="445"/>
                </a:lnTo>
                <a:lnTo>
                  <a:pt x="31" y="459"/>
                </a:lnTo>
                <a:lnTo>
                  <a:pt x="39" y="473"/>
                </a:lnTo>
                <a:lnTo>
                  <a:pt x="46" y="486"/>
                </a:lnTo>
                <a:lnTo>
                  <a:pt x="55" y="499"/>
                </a:lnTo>
                <a:lnTo>
                  <a:pt x="64" y="512"/>
                </a:lnTo>
                <a:lnTo>
                  <a:pt x="73" y="524"/>
                </a:lnTo>
                <a:lnTo>
                  <a:pt x="84" y="535"/>
                </a:lnTo>
                <a:lnTo>
                  <a:pt x="94" y="546"/>
                </a:lnTo>
                <a:lnTo>
                  <a:pt x="105" y="557"/>
                </a:lnTo>
                <a:lnTo>
                  <a:pt x="117" y="568"/>
                </a:lnTo>
                <a:lnTo>
                  <a:pt x="129" y="577"/>
                </a:lnTo>
                <a:lnTo>
                  <a:pt x="142" y="586"/>
                </a:lnTo>
                <a:lnTo>
                  <a:pt x="155" y="594"/>
                </a:lnTo>
                <a:lnTo>
                  <a:pt x="168" y="602"/>
                </a:lnTo>
                <a:lnTo>
                  <a:pt x="182" y="608"/>
                </a:lnTo>
                <a:lnTo>
                  <a:pt x="195" y="615"/>
                </a:lnTo>
                <a:lnTo>
                  <a:pt x="210" y="621"/>
                </a:lnTo>
                <a:lnTo>
                  <a:pt x="225" y="627"/>
                </a:lnTo>
                <a:lnTo>
                  <a:pt x="241" y="631"/>
                </a:lnTo>
                <a:lnTo>
                  <a:pt x="256" y="634"/>
                </a:lnTo>
                <a:lnTo>
                  <a:pt x="272" y="637"/>
                </a:lnTo>
                <a:lnTo>
                  <a:pt x="288" y="638"/>
                </a:lnTo>
                <a:lnTo>
                  <a:pt x="304" y="641"/>
                </a:lnTo>
                <a:lnTo>
                  <a:pt x="320" y="641"/>
                </a:lnTo>
                <a:lnTo>
                  <a:pt x="335" y="641"/>
                </a:lnTo>
                <a:lnTo>
                  <a:pt x="349" y="639"/>
                </a:lnTo>
                <a:lnTo>
                  <a:pt x="363" y="637"/>
                </a:lnTo>
                <a:lnTo>
                  <a:pt x="377" y="635"/>
                </a:lnTo>
                <a:lnTo>
                  <a:pt x="391" y="633"/>
                </a:lnTo>
                <a:lnTo>
                  <a:pt x="405" y="630"/>
                </a:lnTo>
                <a:lnTo>
                  <a:pt x="417" y="625"/>
                </a:lnTo>
                <a:lnTo>
                  <a:pt x="430" y="621"/>
                </a:lnTo>
                <a:lnTo>
                  <a:pt x="443" y="616"/>
                </a:lnTo>
                <a:lnTo>
                  <a:pt x="456" y="610"/>
                </a:lnTo>
                <a:lnTo>
                  <a:pt x="468" y="604"/>
                </a:lnTo>
                <a:lnTo>
                  <a:pt x="480" y="598"/>
                </a:lnTo>
                <a:lnTo>
                  <a:pt x="491" y="591"/>
                </a:lnTo>
                <a:lnTo>
                  <a:pt x="503" y="584"/>
                </a:lnTo>
                <a:lnTo>
                  <a:pt x="514" y="575"/>
                </a:lnTo>
                <a:lnTo>
                  <a:pt x="525" y="567"/>
                </a:lnTo>
                <a:lnTo>
                  <a:pt x="851" y="892"/>
                </a:lnTo>
                <a:lnTo>
                  <a:pt x="855" y="897"/>
                </a:lnTo>
                <a:lnTo>
                  <a:pt x="860" y="899"/>
                </a:lnTo>
                <a:lnTo>
                  <a:pt x="866" y="901"/>
                </a:lnTo>
                <a:lnTo>
                  <a:pt x="871" y="901"/>
                </a:lnTo>
                <a:lnTo>
                  <a:pt x="878" y="901"/>
                </a:lnTo>
                <a:lnTo>
                  <a:pt x="883" y="899"/>
                </a:lnTo>
                <a:lnTo>
                  <a:pt x="888" y="897"/>
                </a:lnTo>
                <a:lnTo>
                  <a:pt x="893" y="892"/>
                </a:lnTo>
                <a:lnTo>
                  <a:pt x="897" y="888"/>
                </a:lnTo>
                <a:lnTo>
                  <a:pt x="899" y="883"/>
                </a:lnTo>
                <a:lnTo>
                  <a:pt x="901" y="877"/>
                </a:lnTo>
                <a:lnTo>
                  <a:pt x="902" y="871"/>
                </a:lnTo>
                <a:lnTo>
                  <a:pt x="901" y="866"/>
                </a:lnTo>
                <a:lnTo>
                  <a:pt x="899" y="860"/>
                </a:lnTo>
                <a:lnTo>
                  <a:pt x="897" y="855"/>
                </a:lnTo>
                <a:lnTo>
                  <a:pt x="893" y="85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3331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575CD53-6108-481A-A31F-305A2B59F755}"/>
              </a:ext>
            </a:extLst>
          </p:cNvPr>
          <p:cNvSpPr txBox="1"/>
          <p:nvPr/>
        </p:nvSpPr>
        <p:spPr>
          <a:xfrm>
            <a:off x="570887" y="136525"/>
            <a:ext cx="8851672" cy="55399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US" sz="3600" dirty="0">
                <a:latin typeface="+mj-lt"/>
              </a:rPr>
              <a:t>Top 10 Emerging Flavors over past 5 Years:</a:t>
            </a:r>
          </a:p>
        </p:txBody>
      </p:sp>
      <p:sp>
        <p:nvSpPr>
          <p:cNvPr id="125" name="Freeform 3886">
            <a:extLst>
              <a:ext uri="{FF2B5EF4-FFF2-40B4-BE49-F238E27FC236}">
                <a16:creationId xmlns:a16="http://schemas.microsoft.com/office/drawing/2014/main" id="{2FA6C4BF-689E-4194-B64E-5F151EF1A5CF}"/>
              </a:ext>
            </a:extLst>
          </p:cNvPr>
          <p:cNvSpPr>
            <a:spLocks noEditPoints="1"/>
          </p:cNvSpPr>
          <p:nvPr/>
        </p:nvSpPr>
        <p:spPr bwMode="auto">
          <a:xfrm>
            <a:off x="2046239" y="2558164"/>
            <a:ext cx="486284" cy="483596"/>
          </a:xfrm>
          <a:custGeom>
            <a:avLst/>
            <a:gdLst>
              <a:gd name="T0" fmla="*/ 268 w 902"/>
              <a:gd name="T1" fmla="*/ 575 h 901"/>
              <a:gd name="T2" fmla="*/ 207 w 902"/>
              <a:gd name="T3" fmla="*/ 555 h 901"/>
              <a:gd name="T4" fmla="*/ 155 w 902"/>
              <a:gd name="T5" fmla="*/ 520 h 901"/>
              <a:gd name="T6" fmla="*/ 112 w 902"/>
              <a:gd name="T7" fmla="*/ 475 h 901"/>
              <a:gd name="T8" fmla="*/ 81 w 902"/>
              <a:gd name="T9" fmla="*/ 422 h 901"/>
              <a:gd name="T10" fmla="*/ 64 w 902"/>
              <a:gd name="T11" fmla="*/ 360 h 901"/>
              <a:gd name="T12" fmla="*/ 61 w 902"/>
              <a:gd name="T13" fmla="*/ 294 h 901"/>
              <a:gd name="T14" fmla="*/ 76 w 902"/>
              <a:gd name="T15" fmla="*/ 231 h 901"/>
              <a:gd name="T16" fmla="*/ 104 w 902"/>
              <a:gd name="T17" fmla="*/ 175 h 901"/>
              <a:gd name="T18" fmla="*/ 145 w 902"/>
              <a:gd name="T19" fmla="*/ 128 h 901"/>
              <a:gd name="T20" fmla="*/ 197 w 902"/>
              <a:gd name="T21" fmla="*/ 92 h 901"/>
              <a:gd name="T22" fmla="*/ 256 w 902"/>
              <a:gd name="T23" fmla="*/ 69 h 901"/>
              <a:gd name="T24" fmla="*/ 320 w 902"/>
              <a:gd name="T25" fmla="*/ 60 h 901"/>
              <a:gd name="T26" fmla="*/ 385 w 902"/>
              <a:gd name="T27" fmla="*/ 69 h 901"/>
              <a:gd name="T28" fmla="*/ 444 w 902"/>
              <a:gd name="T29" fmla="*/ 92 h 901"/>
              <a:gd name="T30" fmla="*/ 495 w 902"/>
              <a:gd name="T31" fmla="*/ 128 h 901"/>
              <a:gd name="T32" fmla="*/ 537 w 902"/>
              <a:gd name="T33" fmla="*/ 175 h 901"/>
              <a:gd name="T34" fmla="*/ 564 w 902"/>
              <a:gd name="T35" fmla="*/ 231 h 901"/>
              <a:gd name="T36" fmla="*/ 579 w 902"/>
              <a:gd name="T37" fmla="*/ 294 h 901"/>
              <a:gd name="T38" fmla="*/ 577 w 902"/>
              <a:gd name="T39" fmla="*/ 360 h 901"/>
              <a:gd name="T40" fmla="*/ 560 w 902"/>
              <a:gd name="T41" fmla="*/ 422 h 901"/>
              <a:gd name="T42" fmla="*/ 529 w 902"/>
              <a:gd name="T43" fmla="*/ 475 h 901"/>
              <a:gd name="T44" fmla="*/ 486 w 902"/>
              <a:gd name="T45" fmla="*/ 520 h 901"/>
              <a:gd name="T46" fmla="*/ 432 w 902"/>
              <a:gd name="T47" fmla="*/ 555 h 901"/>
              <a:gd name="T48" fmla="*/ 372 w 902"/>
              <a:gd name="T49" fmla="*/ 575 h 901"/>
              <a:gd name="T50" fmla="*/ 320 w 902"/>
              <a:gd name="T51" fmla="*/ 580 h 901"/>
              <a:gd name="T52" fmla="*/ 591 w 902"/>
              <a:gd name="T53" fmla="*/ 491 h 901"/>
              <a:gd name="T54" fmla="*/ 621 w 902"/>
              <a:gd name="T55" fmla="*/ 430 h 901"/>
              <a:gd name="T56" fmla="*/ 637 w 902"/>
              <a:gd name="T57" fmla="*/ 363 h 901"/>
              <a:gd name="T58" fmla="*/ 638 w 902"/>
              <a:gd name="T59" fmla="*/ 288 h 901"/>
              <a:gd name="T60" fmla="*/ 621 w 902"/>
              <a:gd name="T61" fmla="*/ 211 h 901"/>
              <a:gd name="T62" fmla="*/ 586 w 902"/>
              <a:gd name="T63" fmla="*/ 142 h 901"/>
              <a:gd name="T64" fmla="*/ 535 w 902"/>
              <a:gd name="T65" fmla="*/ 83 h 901"/>
              <a:gd name="T66" fmla="*/ 473 w 902"/>
              <a:gd name="T67" fmla="*/ 39 h 901"/>
              <a:gd name="T68" fmla="*/ 400 w 902"/>
              <a:gd name="T69" fmla="*/ 10 h 901"/>
              <a:gd name="T70" fmla="*/ 320 w 902"/>
              <a:gd name="T71" fmla="*/ 0 h 901"/>
              <a:gd name="T72" fmla="*/ 241 w 902"/>
              <a:gd name="T73" fmla="*/ 10 h 901"/>
              <a:gd name="T74" fmla="*/ 168 w 902"/>
              <a:gd name="T75" fmla="*/ 39 h 901"/>
              <a:gd name="T76" fmla="*/ 105 w 902"/>
              <a:gd name="T77" fmla="*/ 83 h 901"/>
              <a:gd name="T78" fmla="*/ 55 w 902"/>
              <a:gd name="T79" fmla="*/ 142 h 901"/>
              <a:gd name="T80" fmla="*/ 20 w 902"/>
              <a:gd name="T81" fmla="*/ 211 h 901"/>
              <a:gd name="T82" fmla="*/ 1 w 902"/>
              <a:gd name="T83" fmla="*/ 288 h 901"/>
              <a:gd name="T84" fmla="*/ 3 w 902"/>
              <a:gd name="T85" fmla="*/ 369 h 901"/>
              <a:gd name="T86" fmla="*/ 25 w 902"/>
              <a:gd name="T87" fmla="*/ 445 h 901"/>
              <a:gd name="T88" fmla="*/ 64 w 902"/>
              <a:gd name="T89" fmla="*/ 512 h 901"/>
              <a:gd name="T90" fmla="*/ 117 w 902"/>
              <a:gd name="T91" fmla="*/ 568 h 901"/>
              <a:gd name="T92" fmla="*/ 182 w 902"/>
              <a:gd name="T93" fmla="*/ 608 h 901"/>
              <a:gd name="T94" fmla="*/ 256 w 902"/>
              <a:gd name="T95" fmla="*/ 634 h 901"/>
              <a:gd name="T96" fmla="*/ 335 w 902"/>
              <a:gd name="T97" fmla="*/ 641 h 901"/>
              <a:gd name="T98" fmla="*/ 405 w 902"/>
              <a:gd name="T99" fmla="*/ 630 h 901"/>
              <a:gd name="T100" fmla="*/ 468 w 902"/>
              <a:gd name="T101" fmla="*/ 604 h 901"/>
              <a:gd name="T102" fmla="*/ 525 w 902"/>
              <a:gd name="T103" fmla="*/ 567 h 901"/>
              <a:gd name="T104" fmla="*/ 871 w 902"/>
              <a:gd name="T105" fmla="*/ 901 h 901"/>
              <a:gd name="T106" fmla="*/ 897 w 902"/>
              <a:gd name="T107" fmla="*/ 888 h 901"/>
              <a:gd name="T108" fmla="*/ 899 w 902"/>
              <a:gd name="T109" fmla="*/ 860 h 9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902" h="901">
                <a:moveTo>
                  <a:pt x="320" y="580"/>
                </a:moveTo>
                <a:lnTo>
                  <a:pt x="307" y="580"/>
                </a:lnTo>
                <a:lnTo>
                  <a:pt x="294" y="579"/>
                </a:lnTo>
                <a:lnTo>
                  <a:pt x="281" y="577"/>
                </a:lnTo>
                <a:lnTo>
                  <a:pt x="268" y="575"/>
                </a:lnTo>
                <a:lnTo>
                  <a:pt x="256" y="572"/>
                </a:lnTo>
                <a:lnTo>
                  <a:pt x="243" y="569"/>
                </a:lnTo>
                <a:lnTo>
                  <a:pt x="231" y="564"/>
                </a:lnTo>
                <a:lnTo>
                  <a:pt x="219" y="560"/>
                </a:lnTo>
                <a:lnTo>
                  <a:pt x="207" y="555"/>
                </a:lnTo>
                <a:lnTo>
                  <a:pt x="197" y="549"/>
                </a:lnTo>
                <a:lnTo>
                  <a:pt x="186" y="543"/>
                </a:lnTo>
                <a:lnTo>
                  <a:pt x="175" y="535"/>
                </a:lnTo>
                <a:lnTo>
                  <a:pt x="164" y="529"/>
                </a:lnTo>
                <a:lnTo>
                  <a:pt x="155" y="520"/>
                </a:lnTo>
                <a:lnTo>
                  <a:pt x="145" y="513"/>
                </a:lnTo>
                <a:lnTo>
                  <a:pt x="136" y="504"/>
                </a:lnTo>
                <a:lnTo>
                  <a:pt x="128" y="495"/>
                </a:lnTo>
                <a:lnTo>
                  <a:pt x="119" y="486"/>
                </a:lnTo>
                <a:lnTo>
                  <a:pt x="112" y="475"/>
                </a:lnTo>
                <a:lnTo>
                  <a:pt x="104" y="466"/>
                </a:lnTo>
                <a:lnTo>
                  <a:pt x="98" y="455"/>
                </a:lnTo>
                <a:lnTo>
                  <a:pt x="91" y="444"/>
                </a:lnTo>
                <a:lnTo>
                  <a:pt x="86" y="432"/>
                </a:lnTo>
                <a:lnTo>
                  <a:pt x="81" y="422"/>
                </a:lnTo>
                <a:lnTo>
                  <a:pt x="76" y="410"/>
                </a:lnTo>
                <a:lnTo>
                  <a:pt x="72" y="397"/>
                </a:lnTo>
                <a:lnTo>
                  <a:pt x="69" y="385"/>
                </a:lnTo>
                <a:lnTo>
                  <a:pt x="66" y="372"/>
                </a:lnTo>
                <a:lnTo>
                  <a:pt x="64" y="360"/>
                </a:lnTo>
                <a:lnTo>
                  <a:pt x="61" y="347"/>
                </a:lnTo>
                <a:lnTo>
                  <a:pt x="60" y="334"/>
                </a:lnTo>
                <a:lnTo>
                  <a:pt x="60" y="320"/>
                </a:lnTo>
                <a:lnTo>
                  <a:pt x="60" y="307"/>
                </a:lnTo>
                <a:lnTo>
                  <a:pt x="61" y="294"/>
                </a:lnTo>
                <a:lnTo>
                  <a:pt x="64" y="281"/>
                </a:lnTo>
                <a:lnTo>
                  <a:pt x="66" y="268"/>
                </a:lnTo>
                <a:lnTo>
                  <a:pt x="69" y="256"/>
                </a:lnTo>
                <a:lnTo>
                  <a:pt x="72" y="243"/>
                </a:lnTo>
                <a:lnTo>
                  <a:pt x="76" y="231"/>
                </a:lnTo>
                <a:lnTo>
                  <a:pt x="81" y="219"/>
                </a:lnTo>
                <a:lnTo>
                  <a:pt x="86" y="207"/>
                </a:lnTo>
                <a:lnTo>
                  <a:pt x="91" y="197"/>
                </a:lnTo>
                <a:lnTo>
                  <a:pt x="98" y="186"/>
                </a:lnTo>
                <a:lnTo>
                  <a:pt x="104" y="175"/>
                </a:lnTo>
                <a:lnTo>
                  <a:pt x="112" y="164"/>
                </a:lnTo>
                <a:lnTo>
                  <a:pt x="119" y="155"/>
                </a:lnTo>
                <a:lnTo>
                  <a:pt x="128" y="145"/>
                </a:lnTo>
                <a:lnTo>
                  <a:pt x="136" y="137"/>
                </a:lnTo>
                <a:lnTo>
                  <a:pt x="145" y="128"/>
                </a:lnTo>
                <a:lnTo>
                  <a:pt x="155" y="119"/>
                </a:lnTo>
                <a:lnTo>
                  <a:pt x="164" y="112"/>
                </a:lnTo>
                <a:lnTo>
                  <a:pt x="175" y="104"/>
                </a:lnTo>
                <a:lnTo>
                  <a:pt x="186" y="98"/>
                </a:lnTo>
                <a:lnTo>
                  <a:pt x="197" y="92"/>
                </a:lnTo>
                <a:lnTo>
                  <a:pt x="207" y="86"/>
                </a:lnTo>
                <a:lnTo>
                  <a:pt x="219" y="81"/>
                </a:lnTo>
                <a:lnTo>
                  <a:pt x="231" y="77"/>
                </a:lnTo>
                <a:lnTo>
                  <a:pt x="243" y="72"/>
                </a:lnTo>
                <a:lnTo>
                  <a:pt x="256" y="69"/>
                </a:lnTo>
                <a:lnTo>
                  <a:pt x="268" y="66"/>
                </a:lnTo>
                <a:lnTo>
                  <a:pt x="281" y="64"/>
                </a:lnTo>
                <a:lnTo>
                  <a:pt x="294" y="61"/>
                </a:lnTo>
                <a:lnTo>
                  <a:pt x="307" y="60"/>
                </a:lnTo>
                <a:lnTo>
                  <a:pt x="320" y="60"/>
                </a:lnTo>
                <a:lnTo>
                  <a:pt x="334" y="60"/>
                </a:lnTo>
                <a:lnTo>
                  <a:pt x="347" y="61"/>
                </a:lnTo>
                <a:lnTo>
                  <a:pt x="360" y="64"/>
                </a:lnTo>
                <a:lnTo>
                  <a:pt x="372" y="66"/>
                </a:lnTo>
                <a:lnTo>
                  <a:pt x="385" y="69"/>
                </a:lnTo>
                <a:lnTo>
                  <a:pt x="397" y="72"/>
                </a:lnTo>
                <a:lnTo>
                  <a:pt x="410" y="77"/>
                </a:lnTo>
                <a:lnTo>
                  <a:pt x="422" y="81"/>
                </a:lnTo>
                <a:lnTo>
                  <a:pt x="432" y="86"/>
                </a:lnTo>
                <a:lnTo>
                  <a:pt x="444" y="92"/>
                </a:lnTo>
                <a:lnTo>
                  <a:pt x="455" y="98"/>
                </a:lnTo>
                <a:lnTo>
                  <a:pt x="466" y="104"/>
                </a:lnTo>
                <a:lnTo>
                  <a:pt x="475" y="112"/>
                </a:lnTo>
                <a:lnTo>
                  <a:pt x="486" y="119"/>
                </a:lnTo>
                <a:lnTo>
                  <a:pt x="495" y="128"/>
                </a:lnTo>
                <a:lnTo>
                  <a:pt x="504" y="137"/>
                </a:lnTo>
                <a:lnTo>
                  <a:pt x="513" y="145"/>
                </a:lnTo>
                <a:lnTo>
                  <a:pt x="522" y="155"/>
                </a:lnTo>
                <a:lnTo>
                  <a:pt x="529" y="164"/>
                </a:lnTo>
                <a:lnTo>
                  <a:pt x="537" y="175"/>
                </a:lnTo>
                <a:lnTo>
                  <a:pt x="543" y="186"/>
                </a:lnTo>
                <a:lnTo>
                  <a:pt x="549" y="197"/>
                </a:lnTo>
                <a:lnTo>
                  <a:pt x="555" y="207"/>
                </a:lnTo>
                <a:lnTo>
                  <a:pt x="560" y="219"/>
                </a:lnTo>
                <a:lnTo>
                  <a:pt x="564" y="231"/>
                </a:lnTo>
                <a:lnTo>
                  <a:pt x="569" y="243"/>
                </a:lnTo>
                <a:lnTo>
                  <a:pt x="572" y="256"/>
                </a:lnTo>
                <a:lnTo>
                  <a:pt x="575" y="268"/>
                </a:lnTo>
                <a:lnTo>
                  <a:pt x="577" y="281"/>
                </a:lnTo>
                <a:lnTo>
                  <a:pt x="579" y="294"/>
                </a:lnTo>
                <a:lnTo>
                  <a:pt x="580" y="307"/>
                </a:lnTo>
                <a:lnTo>
                  <a:pt x="580" y="320"/>
                </a:lnTo>
                <a:lnTo>
                  <a:pt x="580" y="334"/>
                </a:lnTo>
                <a:lnTo>
                  <a:pt x="579" y="347"/>
                </a:lnTo>
                <a:lnTo>
                  <a:pt x="577" y="360"/>
                </a:lnTo>
                <a:lnTo>
                  <a:pt x="575" y="372"/>
                </a:lnTo>
                <a:lnTo>
                  <a:pt x="572" y="385"/>
                </a:lnTo>
                <a:lnTo>
                  <a:pt x="569" y="397"/>
                </a:lnTo>
                <a:lnTo>
                  <a:pt x="564" y="410"/>
                </a:lnTo>
                <a:lnTo>
                  <a:pt x="560" y="422"/>
                </a:lnTo>
                <a:lnTo>
                  <a:pt x="555" y="432"/>
                </a:lnTo>
                <a:lnTo>
                  <a:pt x="549" y="444"/>
                </a:lnTo>
                <a:lnTo>
                  <a:pt x="543" y="455"/>
                </a:lnTo>
                <a:lnTo>
                  <a:pt x="537" y="466"/>
                </a:lnTo>
                <a:lnTo>
                  <a:pt x="529" y="475"/>
                </a:lnTo>
                <a:lnTo>
                  <a:pt x="522" y="486"/>
                </a:lnTo>
                <a:lnTo>
                  <a:pt x="513" y="495"/>
                </a:lnTo>
                <a:lnTo>
                  <a:pt x="504" y="504"/>
                </a:lnTo>
                <a:lnTo>
                  <a:pt x="495" y="513"/>
                </a:lnTo>
                <a:lnTo>
                  <a:pt x="486" y="520"/>
                </a:lnTo>
                <a:lnTo>
                  <a:pt x="475" y="529"/>
                </a:lnTo>
                <a:lnTo>
                  <a:pt x="466" y="535"/>
                </a:lnTo>
                <a:lnTo>
                  <a:pt x="455" y="543"/>
                </a:lnTo>
                <a:lnTo>
                  <a:pt x="444" y="549"/>
                </a:lnTo>
                <a:lnTo>
                  <a:pt x="432" y="555"/>
                </a:lnTo>
                <a:lnTo>
                  <a:pt x="422" y="560"/>
                </a:lnTo>
                <a:lnTo>
                  <a:pt x="410" y="564"/>
                </a:lnTo>
                <a:lnTo>
                  <a:pt x="397" y="569"/>
                </a:lnTo>
                <a:lnTo>
                  <a:pt x="385" y="572"/>
                </a:lnTo>
                <a:lnTo>
                  <a:pt x="372" y="575"/>
                </a:lnTo>
                <a:lnTo>
                  <a:pt x="360" y="577"/>
                </a:lnTo>
                <a:lnTo>
                  <a:pt x="347" y="579"/>
                </a:lnTo>
                <a:lnTo>
                  <a:pt x="334" y="580"/>
                </a:lnTo>
                <a:lnTo>
                  <a:pt x="320" y="580"/>
                </a:lnTo>
                <a:lnTo>
                  <a:pt x="320" y="580"/>
                </a:lnTo>
                <a:close/>
                <a:moveTo>
                  <a:pt x="893" y="851"/>
                </a:moveTo>
                <a:lnTo>
                  <a:pt x="567" y="525"/>
                </a:lnTo>
                <a:lnTo>
                  <a:pt x="575" y="514"/>
                </a:lnTo>
                <a:lnTo>
                  <a:pt x="584" y="503"/>
                </a:lnTo>
                <a:lnTo>
                  <a:pt x="591" y="491"/>
                </a:lnTo>
                <a:lnTo>
                  <a:pt x="598" y="480"/>
                </a:lnTo>
                <a:lnTo>
                  <a:pt x="604" y="468"/>
                </a:lnTo>
                <a:lnTo>
                  <a:pt x="611" y="456"/>
                </a:lnTo>
                <a:lnTo>
                  <a:pt x="616" y="443"/>
                </a:lnTo>
                <a:lnTo>
                  <a:pt x="621" y="430"/>
                </a:lnTo>
                <a:lnTo>
                  <a:pt x="626" y="417"/>
                </a:lnTo>
                <a:lnTo>
                  <a:pt x="630" y="405"/>
                </a:lnTo>
                <a:lnTo>
                  <a:pt x="633" y="391"/>
                </a:lnTo>
                <a:lnTo>
                  <a:pt x="635" y="377"/>
                </a:lnTo>
                <a:lnTo>
                  <a:pt x="637" y="363"/>
                </a:lnTo>
                <a:lnTo>
                  <a:pt x="639" y="349"/>
                </a:lnTo>
                <a:lnTo>
                  <a:pt x="641" y="335"/>
                </a:lnTo>
                <a:lnTo>
                  <a:pt x="641" y="320"/>
                </a:lnTo>
                <a:lnTo>
                  <a:pt x="641" y="304"/>
                </a:lnTo>
                <a:lnTo>
                  <a:pt x="638" y="288"/>
                </a:lnTo>
                <a:lnTo>
                  <a:pt x="637" y="272"/>
                </a:lnTo>
                <a:lnTo>
                  <a:pt x="634" y="256"/>
                </a:lnTo>
                <a:lnTo>
                  <a:pt x="631" y="241"/>
                </a:lnTo>
                <a:lnTo>
                  <a:pt x="627" y="226"/>
                </a:lnTo>
                <a:lnTo>
                  <a:pt x="621" y="211"/>
                </a:lnTo>
                <a:lnTo>
                  <a:pt x="616" y="196"/>
                </a:lnTo>
                <a:lnTo>
                  <a:pt x="609" y="182"/>
                </a:lnTo>
                <a:lnTo>
                  <a:pt x="602" y="168"/>
                </a:lnTo>
                <a:lnTo>
                  <a:pt x="594" y="155"/>
                </a:lnTo>
                <a:lnTo>
                  <a:pt x="586" y="142"/>
                </a:lnTo>
                <a:lnTo>
                  <a:pt x="577" y="129"/>
                </a:lnTo>
                <a:lnTo>
                  <a:pt x="568" y="117"/>
                </a:lnTo>
                <a:lnTo>
                  <a:pt x="557" y="105"/>
                </a:lnTo>
                <a:lnTo>
                  <a:pt x="546" y="94"/>
                </a:lnTo>
                <a:lnTo>
                  <a:pt x="535" y="83"/>
                </a:lnTo>
                <a:lnTo>
                  <a:pt x="524" y="73"/>
                </a:lnTo>
                <a:lnTo>
                  <a:pt x="512" y="64"/>
                </a:lnTo>
                <a:lnTo>
                  <a:pt x="499" y="55"/>
                </a:lnTo>
                <a:lnTo>
                  <a:pt x="486" y="46"/>
                </a:lnTo>
                <a:lnTo>
                  <a:pt x="473" y="39"/>
                </a:lnTo>
                <a:lnTo>
                  <a:pt x="459" y="31"/>
                </a:lnTo>
                <a:lnTo>
                  <a:pt x="445" y="25"/>
                </a:lnTo>
                <a:lnTo>
                  <a:pt x="430" y="20"/>
                </a:lnTo>
                <a:lnTo>
                  <a:pt x="415" y="14"/>
                </a:lnTo>
                <a:lnTo>
                  <a:pt x="400" y="10"/>
                </a:lnTo>
                <a:lnTo>
                  <a:pt x="385" y="7"/>
                </a:lnTo>
                <a:lnTo>
                  <a:pt x="369" y="4"/>
                </a:lnTo>
                <a:lnTo>
                  <a:pt x="353" y="1"/>
                </a:lnTo>
                <a:lnTo>
                  <a:pt x="337" y="0"/>
                </a:lnTo>
                <a:lnTo>
                  <a:pt x="320" y="0"/>
                </a:lnTo>
                <a:lnTo>
                  <a:pt x="304" y="0"/>
                </a:lnTo>
                <a:lnTo>
                  <a:pt x="288" y="1"/>
                </a:lnTo>
                <a:lnTo>
                  <a:pt x="272" y="4"/>
                </a:lnTo>
                <a:lnTo>
                  <a:pt x="256" y="7"/>
                </a:lnTo>
                <a:lnTo>
                  <a:pt x="241" y="10"/>
                </a:lnTo>
                <a:lnTo>
                  <a:pt x="225" y="14"/>
                </a:lnTo>
                <a:lnTo>
                  <a:pt x="210" y="20"/>
                </a:lnTo>
                <a:lnTo>
                  <a:pt x="195" y="25"/>
                </a:lnTo>
                <a:lnTo>
                  <a:pt x="182" y="31"/>
                </a:lnTo>
                <a:lnTo>
                  <a:pt x="168" y="39"/>
                </a:lnTo>
                <a:lnTo>
                  <a:pt x="155" y="46"/>
                </a:lnTo>
                <a:lnTo>
                  <a:pt x="142" y="55"/>
                </a:lnTo>
                <a:lnTo>
                  <a:pt x="129" y="64"/>
                </a:lnTo>
                <a:lnTo>
                  <a:pt x="117" y="73"/>
                </a:lnTo>
                <a:lnTo>
                  <a:pt x="105" y="83"/>
                </a:lnTo>
                <a:lnTo>
                  <a:pt x="94" y="94"/>
                </a:lnTo>
                <a:lnTo>
                  <a:pt x="84" y="105"/>
                </a:lnTo>
                <a:lnTo>
                  <a:pt x="73" y="117"/>
                </a:lnTo>
                <a:lnTo>
                  <a:pt x="64" y="129"/>
                </a:lnTo>
                <a:lnTo>
                  <a:pt x="55" y="142"/>
                </a:lnTo>
                <a:lnTo>
                  <a:pt x="46" y="155"/>
                </a:lnTo>
                <a:lnTo>
                  <a:pt x="39" y="168"/>
                </a:lnTo>
                <a:lnTo>
                  <a:pt x="31" y="182"/>
                </a:lnTo>
                <a:lnTo>
                  <a:pt x="25" y="196"/>
                </a:lnTo>
                <a:lnTo>
                  <a:pt x="20" y="211"/>
                </a:lnTo>
                <a:lnTo>
                  <a:pt x="14" y="226"/>
                </a:lnTo>
                <a:lnTo>
                  <a:pt x="10" y="241"/>
                </a:lnTo>
                <a:lnTo>
                  <a:pt x="7" y="256"/>
                </a:lnTo>
                <a:lnTo>
                  <a:pt x="3" y="272"/>
                </a:lnTo>
                <a:lnTo>
                  <a:pt x="1" y="288"/>
                </a:lnTo>
                <a:lnTo>
                  <a:pt x="0" y="304"/>
                </a:lnTo>
                <a:lnTo>
                  <a:pt x="0" y="320"/>
                </a:lnTo>
                <a:lnTo>
                  <a:pt x="0" y="337"/>
                </a:lnTo>
                <a:lnTo>
                  <a:pt x="1" y="353"/>
                </a:lnTo>
                <a:lnTo>
                  <a:pt x="3" y="369"/>
                </a:lnTo>
                <a:lnTo>
                  <a:pt x="7" y="385"/>
                </a:lnTo>
                <a:lnTo>
                  <a:pt x="10" y="400"/>
                </a:lnTo>
                <a:lnTo>
                  <a:pt x="14" y="415"/>
                </a:lnTo>
                <a:lnTo>
                  <a:pt x="20" y="430"/>
                </a:lnTo>
                <a:lnTo>
                  <a:pt x="25" y="445"/>
                </a:lnTo>
                <a:lnTo>
                  <a:pt x="31" y="459"/>
                </a:lnTo>
                <a:lnTo>
                  <a:pt x="39" y="473"/>
                </a:lnTo>
                <a:lnTo>
                  <a:pt x="46" y="486"/>
                </a:lnTo>
                <a:lnTo>
                  <a:pt x="55" y="499"/>
                </a:lnTo>
                <a:lnTo>
                  <a:pt x="64" y="512"/>
                </a:lnTo>
                <a:lnTo>
                  <a:pt x="73" y="524"/>
                </a:lnTo>
                <a:lnTo>
                  <a:pt x="84" y="535"/>
                </a:lnTo>
                <a:lnTo>
                  <a:pt x="94" y="546"/>
                </a:lnTo>
                <a:lnTo>
                  <a:pt x="105" y="557"/>
                </a:lnTo>
                <a:lnTo>
                  <a:pt x="117" y="568"/>
                </a:lnTo>
                <a:lnTo>
                  <a:pt x="129" y="577"/>
                </a:lnTo>
                <a:lnTo>
                  <a:pt x="142" y="586"/>
                </a:lnTo>
                <a:lnTo>
                  <a:pt x="155" y="594"/>
                </a:lnTo>
                <a:lnTo>
                  <a:pt x="168" y="602"/>
                </a:lnTo>
                <a:lnTo>
                  <a:pt x="182" y="608"/>
                </a:lnTo>
                <a:lnTo>
                  <a:pt x="195" y="615"/>
                </a:lnTo>
                <a:lnTo>
                  <a:pt x="210" y="621"/>
                </a:lnTo>
                <a:lnTo>
                  <a:pt x="225" y="627"/>
                </a:lnTo>
                <a:lnTo>
                  <a:pt x="241" y="631"/>
                </a:lnTo>
                <a:lnTo>
                  <a:pt x="256" y="634"/>
                </a:lnTo>
                <a:lnTo>
                  <a:pt x="272" y="637"/>
                </a:lnTo>
                <a:lnTo>
                  <a:pt x="288" y="638"/>
                </a:lnTo>
                <a:lnTo>
                  <a:pt x="304" y="641"/>
                </a:lnTo>
                <a:lnTo>
                  <a:pt x="320" y="641"/>
                </a:lnTo>
                <a:lnTo>
                  <a:pt x="335" y="641"/>
                </a:lnTo>
                <a:lnTo>
                  <a:pt x="349" y="639"/>
                </a:lnTo>
                <a:lnTo>
                  <a:pt x="363" y="637"/>
                </a:lnTo>
                <a:lnTo>
                  <a:pt x="377" y="635"/>
                </a:lnTo>
                <a:lnTo>
                  <a:pt x="391" y="633"/>
                </a:lnTo>
                <a:lnTo>
                  <a:pt x="405" y="630"/>
                </a:lnTo>
                <a:lnTo>
                  <a:pt x="417" y="625"/>
                </a:lnTo>
                <a:lnTo>
                  <a:pt x="430" y="621"/>
                </a:lnTo>
                <a:lnTo>
                  <a:pt x="443" y="616"/>
                </a:lnTo>
                <a:lnTo>
                  <a:pt x="456" y="610"/>
                </a:lnTo>
                <a:lnTo>
                  <a:pt x="468" y="604"/>
                </a:lnTo>
                <a:lnTo>
                  <a:pt x="480" y="598"/>
                </a:lnTo>
                <a:lnTo>
                  <a:pt x="491" y="591"/>
                </a:lnTo>
                <a:lnTo>
                  <a:pt x="503" y="584"/>
                </a:lnTo>
                <a:lnTo>
                  <a:pt x="514" y="575"/>
                </a:lnTo>
                <a:lnTo>
                  <a:pt x="525" y="567"/>
                </a:lnTo>
                <a:lnTo>
                  <a:pt x="851" y="892"/>
                </a:lnTo>
                <a:lnTo>
                  <a:pt x="855" y="897"/>
                </a:lnTo>
                <a:lnTo>
                  <a:pt x="860" y="899"/>
                </a:lnTo>
                <a:lnTo>
                  <a:pt x="866" y="901"/>
                </a:lnTo>
                <a:lnTo>
                  <a:pt x="871" y="901"/>
                </a:lnTo>
                <a:lnTo>
                  <a:pt x="878" y="901"/>
                </a:lnTo>
                <a:lnTo>
                  <a:pt x="883" y="899"/>
                </a:lnTo>
                <a:lnTo>
                  <a:pt x="888" y="897"/>
                </a:lnTo>
                <a:lnTo>
                  <a:pt x="893" y="892"/>
                </a:lnTo>
                <a:lnTo>
                  <a:pt x="897" y="888"/>
                </a:lnTo>
                <a:lnTo>
                  <a:pt x="899" y="883"/>
                </a:lnTo>
                <a:lnTo>
                  <a:pt x="901" y="877"/>
                </a:lnTo>
                <a:lnTo>
                  <a:pt x="902" y="871"/>
                </a:lnTo>
                <a:lnTo>
                  <a:pt x="901" y="866"/>
                </a:lnTo>
                <a:lnTo>
                  <a:pt x="899" y="860"/>
                </a:lnTo>
                <a:lnTo>
                  <a:pt x="897" y="855"/>
                </a:lnTo>
                <a:lnTo>
                  <a:pt x="893" y="85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AE795BA-517F-8F1D-7CB9-742AD52E5B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426" y="961693"/>
            <a:ext cx="11315147" cy="4740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3547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575CD53-6108-481A-A31F-305A2B59F755}"/>
              </a:ext>
            </a:extLst>
          </p:cNvPr>
          <p:cNvSpPr txBox="1"/>
          <p:nvPr/>
        </p:nvSpPr>
        <p:spPr>
          <a:xfrm>
            <a:off x="570887" y="136525"/>
            <a:ext cx="8851672" cy="55399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US" sz="3600" dirty="0">
                <a:latin typeface="+mj-lt"/>
              </a:rPr>
              <a:t>Resources:</a:t>
            </a:r>
          </a:p>
        </p:txBody>
      </p:sp>
      <p:sp>
        <p:nvSpPr>
          <p:cNvPr id="125" name="Freeform 3886">
            <a:extLst>
              <a:ext uri="{FF2B5EF4-FFF2-40B4-BE49-F238E27FC236}">
                <a16:creationId xmlns:a16="http://schemas.microsoft.com/office/drawing/2014/main" id="{2FA6C4BF-689E-4194-B64E-5F151EF1A5CF}"/>
              </a:ext>
            </a:extLst>
          </p:cNvPr>
          <p:cNvSpPr>
            <a:spLocks noEditPoints="1"/>
          </p:cNvSpPr>
          <p:nvPr/>
        </p:nvSpPr>
        <p:spPr bwMode="auto">
          <a:xfrm>
            <a:off x="2663913" y="2085825"/>
            <a:ext cx="486284" cy="483596"/>
          </a:xfrm>
          <a:custGeom>
            <a:avLst/>
            <a:gdLst>
              <a:gd name="T0" fmla="*/ 268 w 902"/>
              <a:gd name="T1" fmla="*/ 575 h 901"/>
              <a:gd name="T2" fmla="*/ 207 w 902"/>
              <a:gd name="T3" fmla="*/ 555 h 901"/>
              <a:gd name="T4" fmla="*/ 155 w 902"/>
              <a:gd name="T5" fmla="*/ 520 h 901"/>
              <a:gd name="T6" fmla="*/ 112 w 902"/>
              <a:gd name="T7" fmla="*/ 475 h 901"/>
              <a:gd name="T8" fmla="*/ 81 w 902"/>
              <a:gd name="T9" fmla="*/ 422 h 901"/>
              <a:gd name="T10" fmla="*/ 64 w 902"/>
              <a:gd name="T11" fmla="*/ 360 h 901"/>
              <a:gd name="T12" fmla="*/ 61 w 902"/>
              <a:gd name="T13" fmla="*/ 294 h 901"/>
              <a:gd name="T14" fmla="*/ 76 w 902"/>
              <a:gd name="T15" fmla="*/ 231 h 901"/>
              <a:gd name="T16" fmla="*/ 104 w 902"/>
              <a:gd name="T17" fmla="*/ 175 h 901"/>
              <a:gd name="T18" fmla="*/ 145 w 902"/>
              <a:gd name="T19" fmla="*/ 128 h 901"/>
              <a:gd name="T20" fmla="*/ 197 w 902"/>
              <a:gd name="T21" fmla="*/ 92 h 901"/>
              <a:gd name="T22" fmla="*/ 256 w 902"/>
              <a:gd name="T23" fmla="*/ 69 h 901"/>
              <a:gd name="T24" fmla="*/ 320 w 902"/>
              <a:gd name="T25" fmla="*/ 60 h 901"/>
              <a:gd name="T26" fmla="*/ 385 w 902"/>
              <a:gd name="T27" fmla="*/ 69 h 901"/>
              <a:gd name="T28" fmla="*/ 444 w 902"/>
              <a:gd name="T29" fmla="*/ 92 h 901"/>
              <a:gd name="T30" fmla="*/ 495 w 902"/>
              <a:gd name="T31" fmla="*/ 128 h 901"/>
              <a:gd name="T32" fmla="*/ 537 w 902"/>
              <a:gd name="T33" fmla="*/ 175 h 901"/>
              <a:gd name="T34" fmla="*/ 564 w 902"/>
              <a:gd name="T35" fmla="*/ 231 h 901"/>
              <a:gd name="T36" fmla="*/ 579 w 902"/>
              <a:gd name="T37" fmla="*/ 294 h 901"/>
              <a:gd name="T38" fmla="*/ 577 w 902"/>
              <a:gd name="T39" fmla="*/ 360 h 901"/>
              <a:gd name="T40" fmla="*/ 560 w 902"/>
              <a:gd name="T41" fmla="*/ 422 h 901"/>
              <a:gd name="T42" fmla="*/ 529 w 902"/>
              <a:gd name="T43" fmla="*/ 475 h 901"/>
              <a:gd name="T44" fmla="*/ 486 w 902"/>
              <a:gd name="T45" fmla="*/ 520 h 901"/>
              <a:gd name="T46" fmla="*/ 432 w 902"/>
              <a:gd name="T47" fmla="*/ 555 h 901"/>
              <a:gd name="T48" fmla="*/ 372 w 902"/>
              <a:gd name="T49" fmla="*/ 575 h 901"/>
              <a:gd name="T50" fmla="*/ 320 w 902"/>
              <a:gd name="T51" fmla="*/ 580 h 901"/>
              <a:gd name="T52" fmla="*/ 591 w 902"/>
              <a:gd name="T53" fmla="*/ 491 h 901"/>
              <a:gd name="T54" fmla="*/ 621 w 902"/>
              <a:gd name="T55" fmla="*/ 430 h 901"/>
              <a:gd name="T56" fmla="*/ 637 w 902"/>
              <a:gd name="T57" fmla="*/ 363 h 901"/>
              <a:gd name="T58" fmla="*/ 638 w 902"/>
              <a:gd name="T59" fmla="*/ 288 h 901"/>
              <a:gd name="T60" fmla="*/ 621 w 902"/>
              <a:gd name="T61" fmla="*/ 211 h 901"/>
              <a:gd name="T62" fmla="*/ 586 w 902"/>
              <a:gd name="T63" fmla="*/ 142 h 901"/>
              <a:gd name="T64" fmla="*/ 535 w 902"/>
              <a:gd name="T65" fmla="*/ 83 h 901"/>
              <a:gd name="T66" fmla="*/ 473 w 902"/>
              <a:gd name="T67" fmla="*/ 39 h 901"/>
              <a:gd name="T68" fmla="*/ 400 w 902"/>
              <a:gd name="T69" fmla="*/ 10 h 901"/>
              <a:gd name="T70" fmla="*/ 320 w 902"/>
              <a:gd name="T71" fmla="*/ 0 h 901"/>
              <a:gd name="T72" fmla="*/ 241 w 902"/>
              <a:gd name="T73" fmla="*/ 10 h 901"/>
              <a:gd name="T74" fmla="*/ 168 w 902"/>
              <a:gd name="T75" fmla="*/ 39 h 901"/>
              <a:gd name="T76" fmla="*/ 105 w 902"/>
              <a:gd name="T77" fmla="*/ 83 h 901"/>
              <a:gd name="T78" fmla="*/ 55 w 902"/>
              <a:gd name="T79" fmla="*/ 142 h 901"/>
              <a:gd name="T80" fmla="*/ 20 w 902"/>
              <a:gd name="T81" fmla="*/ 211 h 901"/>
              <a:gd name="T82" fmla="*/ 1 w 902"/>
              <a:gd name="T83" fmla="*/ 288 h 901"/>
              <a:gd name="T84" fmla="*/ 3 w 902"/>
              <a:gd name="T85" fmla="*/ 369 h 901"/>
              <a:gd name="T86" fmla="*/ 25 w 902"/>
              <a:gd name="T87" fmla="*/ 445 h 901"/>
              <a:gd name="T88" fmla="*/ 64 w 902"/>
              <a:gd name="T89" fmla="*/ 512 h 901"/>
              <a:gd name="T90" fmla="*/ 117 w 902"/>
              <a:gd name="T91" fmla="*/ 568 h 901"/>
              <a:gd name="T92" fmla="*/ 182 w 902"/>
              <a:gd name="T93" fmla="*/ 608 h 901"/>
              <a:gd name="T94" fmla="*/ 256 w 902"/>
              <a:gd name="T95" fmla="*/ 634 h 901"/>
              <a:gd name="T96" fmla="*/ 335 w 902"/>
              <a:gd name="T97" fmla="*/ 641 h 901"/>
              <a:gd name="T98" fmla="*/ 405 w 902"/>
              <a:gd name="T99" fmla="*/ 630 h 901"/>
              <a:gd name="T100" fmla="*/ 468 w 902"/>
              <a:gd name="T101" fmla="*/ 604 h 901"/>
              <a:gd name="T102" fmla="*/ 525 w 902"/>
              <a:gd name="T103" fmla="*/ 567 h 901"/>
              <a:gd name="T104" fmla="*/ 871 w 902"/>
              <a:gd name="T105" fmla="*/ 901 h 901"/>
              <a:gd name="T106" fmla="*/ 897 w 902"/>
              <a:gd name="T107" fmla="*/ 888 h 901"/>
              <a:gd name="T108" fmla="*/ 899 w 902"/>
              <a:gd name="T109" fmla="*/ 860 h 9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902" h="901">
                <a:moveTo>
                  <a:pt x="320" y="580"/>
                </a:moveTo>
                <a:lnTo>
                  <a:pt x="307" y="580"/>
                </a:lnTo>
                <a:lnTo>
                  <a:pt x="294" y="579"/>
                </a:lnTo>
                <a:lnTo>
                  <a:pt x="281" y="577"/>
                </a:lnTo>
                <a:lnTo>
                  <a:pt x="268" y="575"/>
                </a:lnTo>
                <a:lnTo>
                  <a:pt x="256" y="572"/>
                </a:lnTo>
                <a:lnTo>
                  <a:pt x="243" y="569"/>
                </a:lnTo>
                <a:lnTo>
                  <a:pt x="231" y="564"/>
                </a:lnTo>
                <a:lnTo>
                  <a:pt x="219" y="560"/>
                </a:lnTo>
                <a:lnTo>
                  <a:pt x="207" y="555"/>
                </a:lnTo>
                <a:lnTo>
                  <a:pt x="197" y="549"/>
                </a:lnTo>
                <a:lnTo>
                  <a:pt x="186" y="543"/>
                </a:lnTo>
                <a:lnTo>
                  <a:pt x="175" y="535"/>
                </a:lnTo>
                <a:lnTo>
                  <a:pt x="164" y="529"/>
                </a:lnTo>
                <a:lnTo>
                  <a:pt x="155" y="520"/>
                </a:lnTo>
                <a:lnTo>
                  <a:pt x="145" y="513"/>
                </a:lnTo>
                <a:lnTo>
                  <a:pt x="136" y="504"/>
                </a:lnTo>
                <a:lnTo>
                  <a:pt x="128" y="495"/>
                </a:lnTo>
                <a:lnTo>
                  <a:pt x="119" y="486"/>
                </a:lnTo>
                <a:lnTo>
                  <a:pt x="112" y="475"/>
                </a:lnTo>
                <a:lnTo>
                  <a:pt x="104" y="466"/>
                </a:lnTo>
                <a:lnTo>
                  <a:pt x="98" y="455"/>
                </a:lnTo>
                <a:lnTo>
                  <a:pt x="91" y="444"/>
                </a:lnTo>
                <a:lnTo>
                  <a:pt x="86" y="432"/>
                </a:lnTo>
                <a:lnTo>
                  <a:pt x="81" y="422"/>
                </a:lnTo>
                <a:lnTo>
                  <a:pt x="76" y="410"/>
                </a:lnTo>
                <a:lnTo>
                  <a:pt x="72" y="397"/>
                </a:lnTo>
                <a:lnTo>
                  <a:pt x="69" y="385"/>
                </a:lnTo>
                <a:lnTo>
                  <a:pt x="66" y="372"/>
                </a:lnTo>
                <a:lnTo>
                  <a:pt x="64" y="360"/>
                </a:lnTo>
                <a:lnTo>
                  <a:pt x="61" y="347"/>
                </a:lnTo>
                <a:lnTo>
                  <a:pt x="60" y="334"/>
                </a:lnTo>
                <a:lnTo>
                  <a:pt x="60" y="320"/>
                </a:lnTo>
                <a:lnTo>
                  <a:pt x="60" y="307"/>
                </a:lnTo>
                <a:lnTo>
                  <a:pt x="61" y="294"/>
                </a:lnTo>
                <a:lnTo>
                  <a:pt x="64" y="281"/>
                </a:lnTo>
                <a:lnTo>
                  <a:pt x="66" y="268"/>
                </a:lnTo>
                <a:lnTo>
                  <a:pt x="69" y="256"/>
                </a:lnTo>
                <a:lnTo>
                  <a:pt x="72" y="243"/>
                </a:lnTo>
                <a:lnTo>
                  <a:pt x="76" y="231"/>
                </a:lnTo>
                <a:lnTo>
                  <a:pt x="81" y="219"/>
                </a:lnTo>
                <a:lnTo>
                  <a:pt x="86" y="207"/>
                </a:lnTo>
                <a:lnTo>
                  <a:pt x="91" y="197"/>
                </a:lnTo>
                <a:lnTo>
                  <a:pt x="98" y="186"/>
                </a:lnTo>
                <a:lnTo>
                  <a:pt x="104" y="175"/>
                </a:lnTo>
                <a:lnTo>
                  <a:pt x="112" y="164"/>
                </a:lnTo>
                <a:lnTo>
                  <a:pt x="119" y="155"/>
                </a:lnTo>
                <a:lnTo>
                  <a:pt x="128" y="145"/>
                </a:lnTo>
                <a:lnTo>
                  <a:pt x="136" y="137"/>
                </a:lnTo>
                <a:lnTo>
                  <a:pt x="145" y="128"/>
                </a:lnTo>
                <a:lnTo>
                  <a:pt x="155" y="119"/>
                </a:lnTo>
                <a:lnTo>
                  <a:pt x="164" y="112"/>
                </a:lnTo>
                <a:lnTo>
                  <a:pt x="175" y="104"/>
                </a:lnTo>
                <a:lnTo>
                  <a:pt x="186" y="98"/>
                </a:lnTo>
                <a:lnTo>
                  <a:pt x="197" y="92"/>
                </a:lnTo>
                <a:lnTo>
                  <a:pt x="207" y="86"/>
                </a:lnTo>
                <a:lnTo>
                  <a:pt x="219" y="81"/>
                </a:lnTo>
                <a:lnTo>
                  <a:pt x="231" y="77"/>
                </a:lnTo>
                <a:lnTo>
                  <a:pt x="243" y="72"/>
                </a:lnTo>
                <a:lnTo>
                  <a:pt x="256" y="69"/>
                </a:lnTo>
                <a:lnTo>
                  <a:pt x="268" y="66"/>
                </a:lnTo>
                <a:lnTo>
                  <a:pt x="281" y="64"/>
                </a:lnTo>
                <a:lnTo>
                  <a:pt x="294" y="61"/>
                </a:lnTo>
                <a:lnTo>
                  <a:pt x="307" y="60"/>
                </a:lnTo>
                <a:lnTo>
                  <a:pt x="320" y="60"/>
                </a:lnTo>
                <a:lnTo>
                  <a:pt x="334" y="60"/>
                </a:lnTo>
                <a:lnTo>
                  <a:pt x="347" y="61"/>
                </a:lnTo>
                <a:lnTo>
                  <a:pt x="360" y="64"/>
                </a:lnTo>
                <a:lnTo>
                  <a:pt x="372" y="66"/>
                </a:lnTo>
                <a:lnTo>
                  <a:pt x="385" y="69"/>
                </a:lnTo>
                <a:lnTo>
                  <a:pt x="397" y="72"/>
                </a:lnTo>
                <a:lnTo>
                  <a:pt x="410" y="77"/>
                </a:lnTo>
                <a:lnTo>
                  <a:pt x="422" y="81"/>
                </a:lnTo>
                <a:lnTo>
                  <a:pt x="432" y="86"/>
                </a:lnTo>
                <a:lnTo>
                  <a:pt x="444" y="92"/>
                </a:lnTo>
                <a:lnTo>
                  <a:pt x="455" y="98"/>
                </a:lnTo>
                <a:lnTo>
                  <a:pt x="466" y="104"/>
                </a:lnTo>
                <a:lnTo>
                  <a:pt x="475" y="112"/>
                </a:lnTo>
                <a:lnTo>
                  <a:pt x="486" y="119"/>
                </a:lnTo>
                <a:lnTo>
                  <a:pt x="495" y="128"/>
                </a:lnTo>
                <a:lnTo>
                  <a:pt x="504" y="137"/>
                </a:lnTo>
                <a:lnTo>
                  <a:pt x="513" y="145"/>
                </a:lnTo>
                <a:lnTo>
                  <a:pt x="522" y="155"/>
                </a:lnTo>
                <a:lnTo>
                  <a:pt x="529" y="164"/>
                </a:lnTo>
                <a:lnTo>
                  <a:pt x="537" y="175"/>
                </a:lnTo>
                <a:lnTo>
                  <a:pt x="543" y="186"/>
                </a:lnTo>
                <a:lnTo>
                  <a:pt x="549" y="197"/>
                </a:lnTo>
                <a:lnTo>
                  <a:pt x="555" y="207"/>
                </a:lnTo>
                <a:lnTo>
                  <a:pt x="560" y="219"/>
                </a:lnTo>
                <a:lnTo>
                  <a:pt x="564" y="231"/>
                </a:lnTo>
                <a:lnTo>
                  <a:pt x="569" y="243"/>
                </a:lnTo>
                <a:lnTo>
                  <a:pt x="572" y="256"/>
                </a:lnTo>
                <a:lnTo>
                  <a:pt x="575" y="268"/>
                </a:lnTo>
                <a:lnTo>
                  <a:pt x="577" y="281"/>
                </a:lnTo>
                <a:lnTo>
                  <a:pt x="579" y="294"/>
                </a:lnTo>
                <a:lnTo>
                  <a:pt x="580" y="307"/>
                </a:lnTo>
                <a:lnTo>
                  <a:pt x="580" y="320"/>
                </a:lnTo>
                <a:lnTo>
                  <a:pt x="580" y="334"/>
                </a:lnTo>
                <a:lnTo>
                  <a:pt x="579" y="347"/>
                </a:lnTo>
                <a:lnTo>
                  <a:pt x="577" y="360"/>
                </a:lnTo>
                <a:lnTo>
                  <a:pt x="575" y="372"/>
                </a:lnTo>
                <a:lnTo>
                  <a:pt x="572" y="385"/>
                </a:lnTo>
                <a:lnTo>
                  <a:pt x="569" y="397"/>
                </a:lnTo>
                <a:lnTo>
                  <a:pt x="564" y="410"/>
                </a:lnTo>
                <a:lnTo>
                  <a:pt x="560" y="422"/>
                </a:lnTo>
                <a:lnTo>
                  <a:pt x="555" y="432"/>
                </a:lnTo>
                <a:lnTo>
                  <a:pt x="549" y="444"/>
                </a:lnTo>
                <a:lnTo>
                  <a:pt x="543" y="455"/>
                </a:lnTo>
                <a:lnTo>
                  <a:pt x="537" y="466"/>
                </a:lnTo>
                <a:lnTo>
                  <a:pt x="529" y="475"/>
                </a:lnTo>
                <a:lnTo>
                  <a:pt x="522" y="486"/>
                </a:lnTo>
                <a:lnTo>
                  <a:pt x="513" y="495"/>
                </a:lnTo>
                <a:lnTo>
                  <a:pt x="504" y="504"/>
                </a:lnTo>
                <a:lnTo>
                  <a:pt x="495" y="513"/>
                </a:lnTo>
                <a:lnTo>
                  <a:pt x="486" y="520"/>
                </a:lnTo>
                <a:lnTo>
                  <a:pt x="475" y="529"/>
                </a:lnTo>
                <a:lnTo>
                  <a:pt x="466" y="535"/>
                </a:lnTo>
                <a:lnTo>
                  <a:pt x="455" y="543"/>
                </a:lnTo>
                <a:lnTo>
                  <a:pt x="444" y="549"/>
                </a:lnTo>
                <a:lnTo>
                  <a:pt x="432" y="555"/>
                </a:lnTo>
                <a:lnTo>
                  <a:pt x="422" y="560"/>
                </a:lnTo>
                <a:lnTo>
                  <a:pt x="410" y="564"/>
                </a:lnTo>
                <a:lnTo>
                  <a:pt x="397" y="569"/>
                </a:lnTo>
                <a:lnTo>
                  <a:pt x="385" y="572"/>
                </a:lnTo>
                <a:lnTo>
                  <a:pt x="372" y="575"/>
                </a:lnTo>
                <a:lnTo>
                  <a:pt x="360" y="577"/>
                </a:lnTo>
                <a:lnTo>
                  <a:pt x="347" y="579"/>
                </a:lnTo>
                <a:lnTo>
                  <a:pt x="334" y="580"/>
                </a:lnTo>
                <a:lnTo>
                  <a:pt x="320" y="580"/>
                </a:lnTo>
                <a:lnTo>
                  <a:pt x="320" y="580"/>
                </a:lnTo>
                <a:close/>
                <a:moveTo>
                  <a:pt x="893" y="851"/>
                </a:moveTo>
                <a:lnTo>
                  <a:pt x="567" y="525"/>
                </a:lnTo>
                <a:lnTo>
                  <a:pt x="575" y="514"/>
                </a:lnTo>
                <a:lnTo>
                  <a:pt x="584" y="503"/>
                </a:lnTo>
                <a:lnTo>
                  <a:pt x="591" y="491"/>
                </a:lnTo>
                <a:lnTo>
                  <a:pt x="598" y="480"/>
                </a:lnTo>
                <a:lnTo>
                  <a:pt x="604" y="468"/>
                </a:lnTo>
                <a:lnTo>
                  <a:pt x="611" y="456"/>
                </a:lnTo>
                <a:lnTo>
                  <a:pt x="616" y="443"/>
                </a:lnTo>
                <a:lnTo>
                  <a:pt x="621" y="430"/>
                </a:lnTo>
                <a:lnTo>
                  <a:pt x="626" y="417"/>
                </a:lnTo>
                <a:lnTo>
                  <a:pt x="630" y="405"/>
                </a:lnTo>
                <a:lnTo>
                  <a:pt x="633" y="391"/>
                </a:lnTo>
                <a:lnTo>
                  <a:pt x="635" y="377"/>
                </a:lnTo>
                <a:lnTo>
                  <a:pt x="637" y="363"/>
                </a:lnTo>
                <a:lnTo>
                  <a:pt x="639" y="349"/>
                </a:lnTo>
                <a:lnTo>
                  <a:pt x="641" y="335"/>
                </a:lnTo>
                <a:lnTo>
                  <a:pt x="641" y="320"/>
                </a:lnTo>
                <a:lnTo>
                  <a:pt x="641" y="304"/>
                </a:lnTo>
                <a:lnTo>
                  <a:pt x="638" y="288"/>
                </a:lnTo>
                <a:lnTo>
                  <a:pt x="637" y="272"/>
                </a:lnTo>
                <a:lnTo>
                  <a:pt x="634" y="256"/>
                </a:lnTo>
                <a:lnTo>
                  <a:pt x="631" y="241"/>
                </a:lnTo>
                <a:lnTo>
                  <a:pt x="627" y="226"/>
                </a:lnTo>
                <a:lnTo>
                  <a:pt x="621" y="211"/>
                </a:lnTo>
                <a:lnTo>
                  <a:pt x="616" y="196"/>
                </a:lnTo>
                <a:lnTo>
                  <a:pt x="609" y="182"/>
                </a:lnTo>
                <a:lnTo>
                  <a:pt x="602" y="168"/>
                </a:lnTo>
                <a:lnTo>
                  <a:pt x="594" y="155"/>
                </a:lnTo>
                <a:lnTo>
                  <a:pt x="586" y="142"/>
                </a:lnTo>
                <a:lnTo>
                  <a:pt x="577" y="129"/>
                </a:lnTo>
                <a:lnTo>
                  <a:pt x="568" y="117"/>
                </a:lnTo>
                <a:lnTo>
                  <a:pt x="557" y="105"/>
                </a:lnTo>
                <a:lnTo>
                  <a:pt x="546" y="94"/>
                </a:lnTo>
                <a:lnTo>
                  <a:pt x="535" y="83"/>
                </a:lnTo>
                <a:lnTo>
                  <a:pt x="524" y="73"/>
                </a:lnTo>
                <a:lnTo>
                  <a:pt x="512" y="64"/>
                </a:lnTo>
                <a:lnTo>
                  <a:pt x="499" y="55"/>
                </a:lnTo>
                <a:lnTo>
                  <a:pt x="486" y="46"/>
                </a:lnTo>
                <a:lnTo>
                  <a:pt x="473" y="39"/>
                </a:lnTo>
                <a:lnTo>
                  <a:pt x="459" y="31"/>
                </a:lnTo>
                <a:lnTo>
                  <a:pt x="445" y="25"/>
                </a:lnTo>
                <a:lnTo>
                  <a:pt x="430" y="20"/>
                </a:lnTo>
                <a:lnTo>
                  <a:pt x="415" y="14"/>
                </a:lnTo>
                <a:lnTo>
                  <a:pt x="400" y="10"/>
                </a:lnTo>
                <a:lnTo>
                  <a:pt x="385" y="7"/>
                </a:lnTo>
                <a:lnTo>
                  <a:pt x="369" y="4"/>
                </a:lnTo>
                <a:lnTo>
                  <a:pt x="353" y="1"/>
                </a:lnTo>
                <a:lnTo>
                  <a:pt x="337" y="0"/>
                </a:lnTo>
                <a:lnTo>
                  <a:pt x="320" y="0"/>
                </a:lnTo>
                <a:lnTo>
                  <a:pt x="304" y="0"/>
                </a:lnTo>
                <a:lnTo>
                  <a:pt x="288" y="1"/>
                </a:lnTo>
                <a:lnTo>
                  <a:pt x="272" y="4"/>
                </a:lnTo>
                <a:lnTo>
                  <a:pt x="256" y="7"/>
                </a:lnTo>
                <a:lnTo>
                  <a:pt x="241" y="10"/>
                </a:lnTo>
                <a:lnTo>
                  <a:pt x="225" y="14"/>
                </a:lnTo>
                <a:lnTo>
                  <a:pt x="210" y="20"/>
                </a:lnTo>
                <a:lnTo>
                  <a:pt x="195" y="25"/>
                </a:lnTo>
                <a:lnTo>
                  <a:pt x="182" y="31"/>
                </a:lnTo>
                <a:lnTo>
                  <a:pt x="168" y="39"/>
                </a:lnTo>
                <a:lnTo>
                  <a:pt x="155" y="46"/>
                </a:lnTo>
                <a:lnTo>
                  <a:pt x="142" y="55"/>
                </a:lnTo>
                <a:lnTo>
                  <a:pt x="129" y="64"/>
                </a:lnTo>
                <a:lnTo>
                  <a:pt x="117" y="73"/>
                </a:lnTo>
                <a:lnTo>
                  <a:pt x="105" y="83"/>
                </a:lnTo>
                <a:lnTo>
                  <a:pt x="94" y="94"/>
                </a:lnTo>
                <a:lnTo>
                  <a:pt x="84" y="105"/>
                </a:lnTo>
                <a:lnTo>
                  <a:pt x="73" y="117"/>
                </a:lnTo>
                <a:lnTo>
                  <a:pt x="64" y="129"/>
                </a:lnTo>
                <a:lnTo>
                  <a:pt x="55" y="142"/>
                </a:lnTo>
                <a:lnTo>
                  <a:pt x="46" y="155"/>
                </a:lnTo>
                <a:lnTo>
                  <a:pt x="39" y="168"/>
                </a:lnTo>
                <a:lnTo>
                  <a:pt x="31" y="182"/>
                </a:lnTo>
                <a:lnTo>
                  <a:pt x="25" y="196"/>
                </a:lnTo>
                <a:lnTo>
                  <a:pt x="20" y="211"/>
                </a:lnTo>
                <a:lnTo>
                  <a:pt x="14" y="226"/>
                </a:lnTo>
                <a:lnTo>
                  <a:pt x="10" y="241"/>
                </a:lnTo>
                <a:lnTo>
                  <a:pt x="7" y="256"/>
                </a:lnTo>
                <a:lnTo>
                  <a:pt x="3" y="272"/>
                </a:lnTo>
                <a:lnTo>
                  <a:pt x="1" y="288"/>
                </a:lnTo>
                <a:lnTo>
                  <a:pt x="0" y="304"/>
                </a:lnTo>
                <a:lnTo>
                  <a:pt x="0" y="320"/>
                </a:lnTo>
                <a:lnTo>
                  <a:pt x="0" y="337"/>
                </a:lnTo>
                <a:lnTo>
                  <a:pt x="1" y="353"/>
                </a:lnTo>
                <a:lnTo>
                  <a:pt x="3" y="369"/>
                </a:lnTo>
                <a:lnTo>
                  <a:pt x="7" y="385"/>
                </a:lnTo>
                <a:lnTo>
                  <a:pt x="10" y="400"/>
                </a:lnTo>
                <a:lnTo>
                  <a:pt x="14" y="415"/>
                </a:lnTo>
                <a:lnTo>
                  <a:pt x="20" y="430"/>
                </a:lnTo>
                <a:lnTo>
                  <a:pt x="25" y="445"/>
                </a:lnTo>
                <a:lnTo>
                  <a:pt x="31" y="459"/>
                </a:lnTo>
                <a:lnTo>
                  <a:pt x="39" y="473"/>
                </a:lnTo>
                <a:lnTo>
                  <a:pt x="46" y="486"/>
                </a:lnTo>
                <a:lnTo>
                  <a:pt x="55" y="499"/>
                </a:lnTo>
                <a:lnTo>
                  <a:pt x="64" y="512"/>
                </a:lnTo>
                <a:lnTo>
                  <a:pt x="73" y="524"/>
                </a:lnTo>
                <a:lnTo>
                  <a:pt x="84" y="535"/>
                </a:lnTo>
                <a:lnTo>
                  <a:pt x="94" y="546"/>
                </a:lnTo>
                <a:lnTo>
                  <a:pt x="105" y="557"/>
                </a:lnTo>
                <a:lnTo>
                  <a:pt x="117" y="568"/>
                </a:lnTo>
                <a:lnTo>
                  <a:pt x="129" y="577"/>
                </a:lnTo>
                <a:lnTo>
                  <a:pt x="142" y="586"/>
                </a:lnTo>
                <a:lnTo>
                  <a:pt x="155" y="594"/>
                </a:lnTo>
                <a:lnTo>
                  <a:pt x="168" y="602"/>
                </a:lnTo>
                <a:lnTo>
                  <a:pt x="182" y="608"/>
                </a:lnTo>
                <a:lnTo>
                  <a:pt x="195" y="615"/>
                </a:lnTo>
                <a:lnTo>
                  <a:pt x="210" y="621"/>
                </a:lnTo>
                <a:lnTo>
                  <a:pt x="225" y="627"/>
                </a:lnTo>
                <a:lnTo>
                  <a:pt x="241" y="631"/>
                </a:lnTo>
                <a:lnTo>
                  <a:pt x="256" y="634"/>
                </a:lnTo>
                <a:lnTo>
                  <a:pt x="272" y="637"/>
                </a:lnTo>
                <a:lnTo>
                  <a:pt x="288" y="638"/>
                </a:lnTo>
                <a:lnTo>
                  <a:pt x="304" y="641"/>
                </a:lnTo>
                <a:lnTo>
                  <a:pt x="320" y="641"/>
                </a:lnTo>
                <a:lnTo>
                  <a:pt x="335" y="641"/>
                </a:lnTo>
                <a:lnTo>
                  <a:pt x="349" y="639"/>
                </a:lnTo>
                <a:lnTo>
                  <a:pt x="363" y="637"/>
                </a:lnTo>
                <a:lnTo>
                  <a:pt x="377" y="635"/>
                </a:lnTo>
                <a:lnTo>
                  <a:pt x="391" y="633"/>
                </a:lnTo>
                <a:lnTo>
                  <a:pt x="405" y="630"/>
                </a:lnTo>
                <a:lnTo>
                  <a:pt x="417" y="625"/>
                </a:lnTo>
                <a:lnTo>
                  <a:pt x="430" y="621"/>
                </a:lnTo>
                <a:lnTo>
                  <a:pt x="443" y="616"/>
                </a:lnTo>
                <a:lnTo>
                  <a:pt x="456" y="610"/>
                </a:lnTo>
                <a:lnTo>
                  <a:pt x="468" y="604"/>
                </a:lnTo>
                <a:lnTo>
                  <a:pt x="480" y="598"/>
                </a:lnTo>
                <a:lnTo>
                  <a:pt x="491" y="591"/>
                </a:lnTo>
                <a:lnTo>
                  <a:pt x="503" y="584"/>
                </a:lnTo>
                <a:lnTo>
                  <a:pt x="514" y="575"/>
                </a:lnTo>
                <a:lnTo>
                  <a:pt x="525" y="567"/>
                </a:lnTo>
                <a:lnTo>
                  <a:pt x="851" y="892"/>
                </a:lnTo>
                <a:lnTo>
                  <a:pt x="855" y="897"/>
                </a:lnTo>
                <a:lnTo>
                  <a:pt x="860" y="899"/>
                </a:lnTo>
                <a:lnTo>
                  <a:pt x="866" y="901"/>
                </a:lnTo>
                <a:lnTo>
                  <a:pt x="871" y="901"/>
                </a:lnTo>
                <a:lnTo>
                  <a:pt x="878" y="901"/>
                </a:lnTo>
                <a:lnTo>
                  <a:pt x="883" y="899"/>
                </a:lnTo>
                <a:lnTo>
                  <a:pt x="888" y="897"/>
                </a:lnTo>
                <a:lnTo>
                  <a:pt x="893" y="892"/>
                </a:lnTo>
                <a:lnTo>
                  <a:pt x="897" y="888"/>
                </a:lnTo>
                <a:lnTo>
                  <a:pt x="899" y="883"/>
                </a:lnTo>
                <a:lnTo>
                  <a:pt x="901" y="877"/>
                </a:lnTo>
                <a:lnTo>
                  <a:pt x="902" y="871"/>
                </a:lnTo>
                <a:lnTo>
                  <a:pt x="901" y="866"/>
                </a:lnTo>
                <a:lnTo>
                  <a:pt x="899" y="860"/>
                </a:lnTo>
                <a:lnTo>
                  <a:pt x="897" y="855"/>
                </a:lnTo>
                <a:lnTo>
                  <a:pt x="893" y="85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3DE841B-D89B-9D1B-3895-AA6F3C45B168}"/>
              </a:ext>
            </a:extLst>
          </p:cNvPr>
          <p:cNvGrpSpPr/>
          <p:nvPr/>
        </p:nvGrpSpPr>
        <p:grpSpPr>
          <a:xfrm>
            <a:off x="4924055" y="853179"/>
            <a:ext cx="4074610" cy="1556115"/>
            <a:chOff x="4306381" y="1325518"/>
            <a:chExt cx="4074610" cy="1556115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B840F603-DAEE-F711-346D-5E3589D8288B}"/>
                </a:ext>
              </a:extLst>
            </p:cNvPr>
            <p:cNvSpPr/>
            <p:nvPr/>
          </p:nvSpPr>
          <p:spPr>
            <a:xfrm>
              <a:off x="4306381" y="1325518"/>
              <a:ext cx="4074610" cy="1556115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89D17F2-1227-6877-B789-F794D0AFF84E}"/>
                </a:ext>
              </a:extLst>
            </p:cNvPr>
            <p:cNvSpPr txBox="1"/>
            <p:nvPr/>
          </p:nvSpPr>
          <p:spPr>
            <a:xfrm>
              <a:off x="4590994" y="1681304"/>
              <a:ext cx="369916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/>
                <a:t>Data Analysis Report:</a:t>
              </a:r>
            </a:p>
            <a:p>
              <a:r>
                <a:rPr lang="en-IN" dirty="0"/>
                <a:t>Contains Assignment 1 &amp; 2 and supporting analysis sheets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DA96F16-FC49-CFE2-18C6-AB57F3CEC39A}"/>
              </a:ext>
            </a:extLst>
          </p:cNvPr>
          <p:cNvGrpSpPr/>
          <p:nvPr/>
        </p:nvGrpSpPr>
        <p:grpSpPr>
          <a:xfrm>
            <a:off x="4924055" y="2567078"/>
            <a:ext cx="4074610" cy="1556115"/>
            <a:chOff x="4306381" y="1307169"/>
            <a:chExt cx="4074610" cy="1556115"/>
          </a:xfrm>
        </p:grpSpPr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EAD19FF4-F1A5-C932-3AF0-D450E26B229B}"/>
                </a:ext>
              </a:extLst>
            </p:cNvPr>
            <p:cNvSpPr/>
            <p:nvPr/>
          </p:nvSpPr>
          <p:spPr>
            <a:xfrm>
              <a:off x="4306381" y="1307169"/>
              <a:ext cx="4074610" cy="1556115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B634ED9-7F2B-15B3-9744-E799C4AEF239}"/>
                </a:ext>
              </a:extLst>
            </p:cNvPr>
            <p:cNvSpPr txBox="1"/>
            <p:nvPr/>
          </p:nvSpPr>
          <p:spPr>
            <a:xfrm>
              <a:off x="4590994" y="1681304"/>
              <a:ext cx="369916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/>
                <a:t>EDA &amp; </a:t>
              </a:r>
              <a:r>
                <a:rPr lang="en-IN" dirty="0" err="1"/>
                <a:t>Preprocessing</a:t>
              </a:r>
              <a:r>
                <a:rPr lang="en-IN" dirty="0"/>
                <a:t>:</a:t>
              </a:r>
            </a:p>
            <a:p>
              <a:r>
                <a:rPr lang="en-IN" dirty="0"/>
                <a:t>Contains Python Code for EDA &amp; </a:t>
              </a:r>
              <a:r>
                <a:rPr lang="en-IN" dirty="0" err="1"/>
                <a:t>Preprocessing</a:t>
              </a:r>
              <a:endParaRPr lang="en-IN" dirty="0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E4A700A-B8F5-D701-0BC5-3792924CE94C}"/>
              </a:ext>
            </a:extLst>
          </p:cNvPr>
          <p:cNvGrpSpPr/>
          <p:nvPr/>
        </p:nvGrpSpPr>
        <p:grpSpPr>
          <a:xfrm>
            <a:off x="4924055" y="4402943"/>
            <a:ext cx="4074610" cy="1556115"/>
            <a:chOff x="4306381" y="1307169"/>
            <a:chExt cx="4074610" cy="1556115"/>
          </a:xfrm>
        </p:grpSpPr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DA6BE6EF-B127-63CD-42CF-8C899E2468EA}"/>
                </a:ext>
              </a:extLst>
            </p:cNvPr>
            <p:cNvSpPr/>
            <p:nvPr/>
          </p:nvSpPr>
          <p:spPr>
            <a:xfrm>
              <a:off x="4306381" y="1307169"/>
              <a:ext cx="4074610" cy="1556115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6BC940E-E791-D440-EBF4-EB941CA59183}"/>
                </a:ext>
              </a:extLst>
            </p:cNvPr>
            <p:cNvSpPr txBox="1"/>
            <p:nvPr/>
          </p:nvSpPr>
          <p:spPr>
            <a:xfrm>
              <a:off x="4590994" y="1681304"/>
              <a:ext cx="369916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 err="1"/>
                <a:t>Preprocessed</a:t>
              </a:r>
              <a:r>
                <a:rPr lang="en-IN" dirty="0"/>
                <a:t> Dataset:</a:t>
              </a:r>
            </a:p>
            <a:p>
              <a:r>
                <a:rPr lang="en-IN" dirty="0"/>
                <a:t>Contains </a:t>
              </a:r>
              <a:r>
                <a:rPr lang="en-IN" dirty="0" err="1"/>
                <a:t>preprocessed</a:t>
              </a:r>
              <a:r>
                <a:rPr lang="en-IN" dirty="0"/>
                <a:t> Data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03ECAE58-CC5A-8BBD-1572-48E3F20E10CA}"/>
              </a:ext>
            </a:extLst>
          </p:cNvPr>
          <p:cNvSpPr txBox="1"/>
          <p:nvPr/>
        </p:nvSpPr>
        <p:spPr>
          <a:xfrm>
            <a:off x="1910081" y="1483087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Data Analysis </a:t>
            </a:r>
            <a:r>
              <a:rPr lang="en-IN" dirty="0" err="1"/>
              <a:t>Report.xlsv</a:t>
            </a:r>
            <a:endParaRPr lang="en-IN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73C2219-0107-DE1C-7E33-35944D5F866B}"/>
              </a:ext>
            </a:extLst>
          </p:cNvPr>
          <p:cNvSpPr txBox="1"/>
          <p:nvPr/>
        </p:nvSpPr>
        <p:spPr>
          <a:xfrm>
            <a:off x="1910081" y="3036234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EDA &amp; </a:t>
            </a:r>
            <a:r>
              <a:rPr lang="en-IN" dirty="0" err="1"/>
              <a:t>Preprocessing.ipynb</a:t>
            </a:r>
            <a:endParaRPr lang="en-IN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65B0A97-B730-28A0-6408-8051C7BF7E59}"/>
              </a:ext>
            </a:extLst>
          </p:cNvPr>
          <p:cNvSpPr txBox="1"/>
          <p:nvPr/>
        </p:nvSpPr>
        <p:spPr>
          <a:xfrm>
            <a:off x="1744477" y="4915577"/>
            <a:ext cx="2921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Final_preprocessed_data.csv</a:t>
            </a:r>
          </a:p>
        </p:txBody>
      </p:sp>
    </p:spTree>
    <p:extLst>
      <p:ext uri="{BB962C8B-B14F-4D97-AF65-F5344CB8AC3E}">
        <p14:creationId xmlns:p14="http://schemas.microsoft.com/office/powerpoint/2010/main" val="3698128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zigZ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F109F2C-FA85-4317-916E-0B4E5F44B020}"/>
              </a:ext>
            </a:extLst>
          </p:cNvPr>
          <p:cNvCxnSpPr>
            <a:cxnSpLocks/>
          </p:cNvCxnSpPr>
          <p:nvPr/>
        </p:nvCxnSpPr>
        <p:spPr>
          <a:xfrm>
            <a:off x="0" y="2844800"/>
            <a:ext cx="12191999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5E1F35E-9892-4FEF-BD72-1351948704E9}"/>
              </a:ext>
            </a:extLst>
          </p:cNvPr>
          <p:cNvSpPr txBox="1"/>
          <p:nvPr/>
        </p:nvSpPr>
        <p:spPr>
          <a:xfrm>
            <a:off x="3054350" y="5534253"/>
            <a:ext cx="6083300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5400" b="1" dirty="0">
                <a:latin typeface="+mj-lt"/>
              </a:rPr>
              <a:t>THANK </a:t>
            </a:r>
            <a:r>
              <a:rPr lang="en-US" sz="5400" dirty="0">
                <a:latin typeface="+mj-lt"/>
              </a:rPr>
              <a:t>YOU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A215327-783E-4B3D-BB37-FF695F64210D}"/>
              </a:ext>
            </a:extLst>
          </p:cNvPr>
          <p:cNvGrpSpPr/>
          <p:nvPr/>
        </p:nvGrpSpPr>
        <p:grpSpPr>
          <a:xfrm>
            <a:off x="3309261" y="58061"/>
            <a:ext cx="5573478" cy="5573478"/>
            <a:chOff x="5905500" y="571500"/>
            <a:chExt cx="4546600" cy="454660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9DEFB15-FA52-4367-BCB9-66BC78D94E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570" t="10000" r="17737" b="10444"/>
            <a:stretch/>
          </p:blipFill>
          <p:spPr>
            <a:xfrm>
              <a:off x="5905500" y="571500"/>
              <a:ext cx="4546600" cy="4546600"/>
            </a:xfrm>
            <a:custGeom>
              <a:avLst/>
              <a:gdLst>
                <a:gd name="connsiteX0" fmla="*/ 2273300 w 4546600"/>
                <a:gd name="connsiteY0" fmla="*/ 0 h 4546600"/>
                <a:gd name="connsiteX1" fmla="*/ 4546600 w 4546600"/>
                <a:gd name="connsiteY1" fmla="*/ 2273300 h 4546600"/>
                <a:gd name="connsiteX2" fmla="*/ 2273300 w 4546600"/>
                <a:gd name="connsiteY2" fmla="*/ 4546600 h 4546600"/>
                <a:gd name="connsiteX3" fmla="*/ 0 w 4546600"/>
                <a:gd name="connsiteY3" fmla="*/ 2273300 h 4546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46600" h="4546600">
                  <a:moveTo>
                    <a:pt x="2273300" y="0"/>
                  </a:moveTo>
                  <a:lnTo>
                    <a:pt x="4546600" y="2273300"/>
                  </a:lnTo>
                  <a:lnTo>
                    <a:pt x="2273300" y="4546600"/>
                  </a:lnTo>
                  <a:lnTo>
                    <a:pt x="0" y="2273300"/>
                  </a:lnTo>
                  <a:close/>
                </a:path>
              </a:pathLst>
            </a:custGeom>
          </p:spPr>
        </p:pic>
        <p:sp>
          <p:nvSpPr>
            <p:cNvPr id="11" name="Diamond 10">
              <a:extLst>
                <a:ext uri="{FF2B5EF4-FFF2-40B4-BE49-F238E27FC236}">
                  <a16:creationId xmlns:a16="http://schemas.microsoft.com/office/drawing/2014/main" id="{F98AFC32-7F02-43CB-8485-44B6B2E13FCA}"/>
                </a:ext>
              </a:extLst>
            </p:cNvPr>
            <p:cNvSpPr/>
            <p:nvPr/>
          </p:nvSpPr>
          <p:spPr>
            <a:xfrm>
              <a:off x="6013450" y="679450"/>
              <a:ext cx="4330700" cy="4330700"/>
            </a:xfrm>
            <a:prstGeom prst="diamond">
              <a:avLst/>
            </a:prstGeom>
            <a:solidFill>
              <a:schemeClr val="tx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753006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zigZ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E62710-286F-4B00-9BF4-C4E48604E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C915-17D6-486A-86EC-048CBE10C825}" type="slidenum">
              <a:rPr lang="en-US" smtClean="0"/>
              <a:t>2</a:t>
            </a:fld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1E1B20C-68CB-8834-F262-2F4079E208D0}"/>
              </a:ext>
            </a:extLst>
          </p:cNvPr>
          <p:cNvSpPr txBox="1"/>
          <p:nvPr/>
        </p:nvSpPr>
        <p:spPr>
          <a:xfrm>
            <a:off x="4294744" y="371857"/>
            <a:ext cx="3607591" cy="6849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5000"/>
              </a:lnSpc>
            </a:pPr>
            <a:r>
              <a:rPr lang="en-US" sz="3300" b="1" dirty="0">
                <a:solidFill>
                  <a:schemeClr val="tx2"/>
                </a:solidFill>
                <a:latin typeface="League Spartan" charset="0"/>
                <a:ea typeface="League Spartan" charset="0"/>
                <a:cs typeface="League Spartan" charset="0"/>
              </a:rPr>
              <a:t>TABLE OF CONTENT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D95FDE2-212E-B8E7-7F55-4B932544F5A4}"/>
              </a:ext>
            </a:extLst>
          </p:cNvPr>
          <p:cNvSpPr txBox="1"/>
          <p:nvPr/>
        </p:nvSpPr>
        <p:spPr>
          <a:xfrm>
            <a:off x="7597874" y="4573820"/>
            <a:ext cx="990271" cy="3231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1500" b="1" dirty="0">
                <a:solidFill>
                  <a:schemeClr val="tx2"/>
                </a:solidFill>
                <a:latin typeface="League Spartan" charset="0"/>
                <a:ea typeface="League Spartan" charset="0"/>
                <a:cs typeface="League Spartan" charset="0"/>
              </a:rPr>
              <a:t>Resources</a:t>
            </a:r>
          </a:p>
        </p:txBody>
      </p:sp>
      <p:sp>
        <p:nvSpPr>
          <p:cNvPr id="42" name="Subtitle 2">
            <a:extLst>
              <a:ext uri="{FF2B5EF4-FFF2-40B4-BE49-F238E27FC236}">
                <a16:creationId xmlns:a16="http://schemas.microsoft.com/office/drawing/2014/main" id="{A8B4431B-F1A2-A352-3F0B-261D8B0B1324}"/>
              </a:ext>
            </a:extLst>
          </p:cNvPr>
          <p:cNvSpPr txBox="1">
            <a:spLocks/>
          </p:cNvSpPr>
          <p:nvPr/>
        </p:nvSpPr>
        <p:spPr>
          <a:xfrm>
            <a:off x="7542601" y="4899302"/>
            <a:ext cx="3815847" cy="648225"/>
          </a:xfrm>
          <a:prstGeom prst="rect">
            <a:avLst/>
          </a:prstGeom>
        </p:spPr>
        <p:txBody>
          <a:bodyPr vert="horz" wrap="square" lIns="108745" tIns="54373" rIns="108745" bIns="54373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2150"/>
              </a:lnSpc>
            </a:pPr>
            <a:r>
              <a:rPr lang="en-US" sz="1350" dirty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To give a brief on analysis spreadsheets and python files developed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AAF7BC4-2D56-D2B1-6FC0-676FD7F32327}"/>
              </a:ext>
            </a:extLst>
          </p:cNvPr>
          <p:cNvSpPr txBox="1"/>
          <p:nvPr/>
        </p:nvSpPr>
        <p:spPr>
          <a:xfrm>
            <a:off x="7597874" y="1971297"/>
            <a:ext cx="3648178" cy="3231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1500" b="1" dirty="0">
                <a:solidFill>
                  <a:schemeClr val="tx2"/>
                </a:solidFill>
                <a:latin typeface="League Spartan" charset="0"/>
                <a:ea typeface="League Spartan" charset="0"/>
                <a:cs typeface="League Spartan" charset="0"/>
              </a:rPr>
              <a:t>Data Analysis &amp; Visualization (Spreadsheet)</a:t>
            </a:r>
          </a:p>
        </p:txBody>
      </p:sp>
      <p:sp>
        <p:nvSpPr>
          <p:cNvPr id="44" name="Subtitle 2">
            <a:extLst>
              <a:ext uri="{FF2B5EF4-FFF2-40B4-BE49-F238E27FC236}">
                <a16:creationId xmlns:a16="http://schemas.microsoft.com/office/drawing/2014/main" id="{A7D13ADE-BE26-5F0A-92AC-CF82E84D34DB}"/>
              </a:ext>
            </a:extLst>
          </p:cNvPr>
          <p:cNvSpPr txBox="1">
            <a:spLocks/>
          </p:cNvSpPr>
          <p:nvPr/>
        </p:nvSpPr>
        <p:spPr>
          <a:xfrm>
            <a:off x="7542601" y="2296779"/>
            <a:ext cx="3815847" cy="366097"/>
          </a:xfrm>
          <a:prstGeom prst="rect">
            <a:avLst/>
          </a:prstGeom>
        </p:spPr>
        <p:txBody>
          <a:bodyPr vert="horz" wrap="square" lIns="108745" tIns="54373" rIns="108745" bIns="54373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2150"/>
              </a:lnSpc>
            </a:pPr>
            <a:r>
              <a:rPr lang="en-US" sz="1350" dirty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Analysis data to get Insights &amp; reporting 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4F48A33-F87A-9C25-1E4B-1F59AD4BD1A9}"/>
              </a:ext>
            </a:extLst>
          </p:cNvPr>
          <p:cNvSpPr txBox="1"/>
          <p:nvPr/>
        </p:nvSpPr>
        <p:spPr>
          <a:xfrm>
            <a:off x="7597874" y="3260836"/>
            <a:ext cx="1553630" cy="3231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1500" b="1" dirty="0">
                <a:solidFill>
                  <a:schemeClr val="tx2"/>
                </a:solidFill>
                <a:latin typeface="League Spartan" charset="0"/>
                <a:ea typeface="League Spartan" charset="0"/>
                <a:cs typeface="League Spartan" charset="0"/>
              </a:rPr>
              <a:t>Detailed Findings</a:t>
            </a:r>
          </a:p>
        </p:txBody>
      </p:sp>
      <p:sp>
        <p:nvSpPr>
          <p:cNvPr id="46" name="Subtitle 2">
            <a:extLst>
              <a:ext uri="{FF2B5EF4-FFF2-40B4-BE49-F238E27FC236}">
                <a16:creationId xmlns:a16="http://schemas.microsoft.com/office/drawing/2014/main" id="{81D33ACB-2802-20B2-6C95-3AF5A53AB455}"/>
              </a:ext>
            </a:extLst>
          </p:cNvPr>
          <p:cNvSpPr txBox="1">
            <a:spLocks/>
          </p:cNvSpPr>
          <p:nvPr/>
        </p:nvSpPr>
        <p:spPr>
          <a:xfrm>
            <a:off x="7542601" y="3586318"/>
            <a:ext cx="3815847" cy="648225"/>
          </a:xfrm>
          <a:prstGeom prst="rect">
            <a:avLst/>
          </a:prstGeom>
        </p:spPr>
        <p:txBody>
          <a:bodyPr vert="horz" wrap="square" lIns="108745" tIns="54373" rIns="108745" bIns="54373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2150"/>
              </a:lnSpc>
            </a:pPr>
            <a:r>
              <a:rPr lang="en-US" sz="1350" dirty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Top 10 emerging flavors &amp; other insights in NA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C332F96-E465-424A-B7E1-9BB0BCF569A4}"/>
              </a:ext>
            </a:extLst>
          </p:cNvPr>
          <p:cNvSpPr txBox="1"/>
          <p:nvPr/>
        </p:nvSpPr>
        <p:spPr>
          <a:xfrm>
            <a:off x="6708276" y="3208044"/>
            <a:ext cx="606256" cy="1040606"/>
          </a:xfrm>
          <a:prstGeom prst="rect">
            <a:avLst/>
          </a:prstGeom>
          <a:noFill/>
        </p:spPr>
        <p:txBody>
          <a:bodyPr wrap="none" tIns="320040" rtlCol="0">
            <a:spAutoFit/>
          </a:bodyPr>
          <a:lstStyle/>
          <a:p>
            <a:pPr algn="ctr">
              <a:lnSpc>
                <a:spcPts val="5000"/>
              </a:lnSpc>
            </a:pPr>
            <a:r>
              <a:rPr lang="en-US" sz="5750" b="1" dirty="0">
                <a:solidFill>
                  <a:schemeClr val="accent5"/>
                </a:solidFill>
                <a:latin typeface="Open Sans" charset="0"/>
                <a:ea typeface="Open Sans" charset="0"/>
                <a:cs typeface="Open Sans" charset="0"/>
              </a:rPr>
              <a:t>5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3238E12-B21F-29EA-B531-5DE3E91A579C}"/>
              </a:ext>
            </a:extLst>
          </p:cNvPr>
          <p:cNvSpPr txBox="1"/>
          <p:nvPr/>
        </p:nvSpPr>
        <p:spPr>
          <a:xfrm>
            <a:off x="6708276" y="4485756"/>
            <a:ext cx="606256" cy="1040606"/>
          </a:xfrm>
          <a:prstGeom prst="rect">
            <a:avLst/>
          </a:prstGeom>
          <a:noFill/>
        </p:spPr>
        <p:txBody>
          <a:bodyPr wrap="none" tIns="320040" rtlCol="0">
            <a:spAutoFit/>
          </a:bodyPr>
          <a:lstStyle/>
          <a:p>
            <a:pPr algn="ctr">
              <a:lnSpc>
                <a:spcPts val="5000"/>
              </a:lnSpc>
            </a:pPr>
            <a:r>
              <a:rPr lang="en-US" sz="5750" b="1" dirty="0">
                <a:solidFill>
                  <a:schemeClr val="accent6"/>
                </a:solidFill>
                <a:latin typeface="Open Sans" charset="0"/>
                <a:ea typeface="Open Sans" charset="0"/>
                <a:cs typeface="Open Sans" charset="0"/>
              </a:rPr>
              <a:t>6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20AD572-E680-74AD-6BBA-378B6D51F6D8}"/>
              </a:ext>
            </a:extLst>
          </p:cNvPr>
          <p:cNvSpPr txBox="1"/>
          <p:nvPr/>
        </p:nvSpPr>
        <p:spPr>
          <a:xfrm>
            <a:off x="6708277" y="1907044"/>
            <a:ext cx="606256" cy="1040606"/>
          </a:xfrm>
          <a:prstGeom prst="rect">
            <a:avLst/>
          </a:prstGeom>
          <a:noFill/>
        </p:spPr>
        <p:txBody>
          <a:bodyPr wrap="none" tIns="320040" rtlCol="0">
            <a:spAutoFit/>
          </a:bodyPr>
          <a:lstStyle/>
          <a:p>
            <a:pPr algn="ctr">
              <a:lnSpc>
                <a:spcPts val="5000"/>
              </a:lnSpc>
            </a:pPr>
            <a:r>
              <a:rPr lang="en-US" sz="5750" b="1" dirty="0">
                <a:solidFill>
                  <a:schemeClr val="accent4"/>
                </a:solidFill>
                <a:latin typeface="Open Sans" charset="0"/>
                <a:ea typeface="Open Sans" charset="0"/>
                <a:cs typeface="Open Sans" charset="0"/>
              </a:rPr>
              <a:t>4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B6081C5-7304-D8DF-E1DF-6576FEC81D86}"/>
              </a:ext>
            </a:extLst>
          </p:cNvPr>
          <p:cNvSpPr txBox="1"/>
          <p:nvPr/>
        </p:nvSpPr>
        <p:spPr>
          <a:xfrm>
            <a:off x="1832694" y="4573820"/>
            <a:ext cx="4779514" cy="3231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1500" b="1" dirty="0">
                <a:solidFill>
                  <a:schemeClr val="tx2"/>
                </a:solidFill>
                <a:latin typeface="League Spartan" charset="0"/>
                <a:ea typeface="League Spartan" charset="0"/>
                <a:cs typeface="League Spartan" charset="0"/>
              </a:rPr>
              <a:t>Exploratory Data Analysis (EDA) &amp; Preprocessing (Python)</a:t>
            </a:r>
          </a:p>
        </p:txBody>
      </p:sp>
      <p:sp>
        <p:nvSpPr>
          <p:cNvPr id="51" name="Subtitle 2">
            <a:extLst>
              <a:ext uri="{FF2B5EF4-FFF2-40B4-BE49-F238E27FC236}">
                <a16:creationId xmlns:a16="http://schemas.microsoft.com/office/drawing/2014/main" id="{A4C1F8FB-B112-2C9F-248A-07F33F9B777D}"/>
              </a:ext>
            </a:extLst>
          </p:cNvPr>
          <p:cNvSpPr txBox="1">
            <a:spLocks/>
          </p:cNvSpPr>
          <p:nvPr/>
        </p:nvSpPr>
        <p:spPr>
          <a:xfrm>
            <a:off x="1777421" y="4899302"/>
            <a:ext cx="3815847" cy="648225"/>
          </a:xfrm>
          <a:prstGeom prst="rect">
            <a:avLst/>
          </a:prstGeom>
        </p:spPr>
        <p:txBody>
          <a:bodyPr vert="horz" wrap="square" lIns="108745" tIns="54373" rIns="108745" bIns="54373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2150"/>
              </a:lnSpc>
            </a:pPr>
            <a:r>
              <a:rPr lang="en-US" sz="1350" dirty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EDA to understand the current state of data and preprocess it before analysis 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48B2CF1-B62A-E842-ED87-0A638B5A048B}"/>
              </a:ext>
            </a:extLst>
          </p:cNvPr>
          <p:cNvSpPr txBox="1"/>
          <p:nvPr/>
        </p:nvSpPr>
        <p:spPr>
          <a:xfrm>
            <a:off x="1832694" y="1971297"/>
            <a:ext cx="942694" cy="3231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1500" b="1" dirty="0">
                <a:solidFill>
                  <a:schemeClr val="tx2"/>
                </a:solidFill>
                <a:latin typeface="League Spartan" charset="0"/>
                <a:ea typeface="League Spartan" charset="0"/>
                <a:cs typeface="League Spartan" charset="0"/>
              </a:rPr>
              <a:t>Objective</a:t>
            </a:r>
          </a:p>
        </p:txBody>
      </p:sp>
      <p:sp>
        <p:nvSpPr>
          <p:cNvPr id="53" name="Subtitle 2">
            <a:extLst>
              <a:ext uri="{FF2B5EF4-FFF2-40B4-BE49-F238E27FC236}">
                <a16:creationId xmlns:a16="http://schemas.microsoft.com/office/drawing/2014/main" id="{5EC2CD09-9187-EB9E-02EF-A0F9CCD936D4}"/>
              </a:ext>
            </a:extLst>
          </p:cNvPr>
          <p:cNvSpPr txBox="1">
            <a:spLocks/>
          </p:cNvSpPr>
          <p:nvPr/>
        </p:nvSpPr>
        <p:spPr>
          <a:xfrm>
            <a:off x="1777421" y="2296779"/>
            <a:ext cx="3815847" cy="648673"/>
          </a:xfrm>
          <a:prstGeom prst="rect">
            <a:avLst/>
          </a:prstGeom>
        </p:spPr>
        <p:txBody>
          <a:bodyPr vert="horz" wrap="square" lIns="108745" tIns="54373" rIns="108745" bIns="54373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2150"/>
              </a:lnSpc>
            </a:pPr>
            <a:r>
              <a:rPr lang="en-US" sz="135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To brief about the case study: </a:t>
            </a:r>
            <a:r>
              <a:rPr lang="en-US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F&amp;B Flavors in North America</a:t>
            </a:r>
            <a:endParaRPr lang="en-US" sz="1350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3FFAD6E-4573-286C-E547-B40B600F0838}"/>
              </a:ext>
            </a:extLst>
          </p:cNvPr>
          <p:cNvSpPr txBox="1"/>
          <p:nvPr/>
        </p:nvSpPr>
        <p:spPr>
          <a:xfrm>
            <a:off x="1832694" y="3260836"/>
            <a:ext cx="954941" cy="3231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1500" b="1" dirty="0">
                <a:solidFill>
                  <a:schemeClr val="tx2"/>
                </a:solidFill>
                <a:latin typeface="League Spartan" charset="0"/>
                <a:ea typeface="League Spartan" charset="0"/>
                <a:cs typeface="League Spartan" charset="0"/>
              </a:rPr>
              <a:t>Approach</a:t>
            </a:r>
          </a:p>
        </p:txBody>
      </p:sp>
      <p:sp>
        <p:nvSpPr>
          <p:cNvPr id="55" name="Subtitle 2">
            <a:extLst>
              <a:ext uri="{FF2B5EF4-FFF2-40B4-BE49-F238E27FC236}">
                <a16:creationId xmlns:a16="http://schemas.microsoft.com/office/drawing/2014/main" id="{71624317-97C5-7A95-3D2F-F51A93F9AD2C}"/>
              </a:ext>
            </a:extLst>
          </p:cNvPr>
          <p:cNvSpPr txBox="1">
            <a:spLocks/>
          </p:cNvSpPr>
          <p:nvPr/>
        </p:nvSpPr>
        <p:spPr>
          <a:xfrm>
            <a:off x="1777421" y="3586318"/>
            <a:ext cx="3815847" cy="648225"/>
          </a:xfrm>
          <a:prstGeom prst="rect">
            <a:avLst/>
          </a:prstGeom>
        </p:spPr>
        <p:txBody>
          <a:bodyPr vert="horz" wrap="square" lIns="108745" tIns="54373" rIns="108745" bIns="54373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2150"/>
              </a:lnSpc>
            </a:pPr>
            <a:r>
              <a:rPr lang="en-US" sz="1350" dirty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To brief about the approach undertaken to solve this case study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2C35F13-BBE9-81B7-B219-37614AFEA8EF}"/>
              </a:ext>
            </a:extLst>
          </p:cNvPr>
          <p:cNvSpPr txBox="1"/>
          <p:nvPr/>
        </p:nvSpPr>
        <p:spPr>
          <a:xfrm>
            <a:off x="943096" y="3208044"/>
            <a:ext cx="606256" cy="1040606"/>
          </a:xfrm>
          <a:prstGeom prst="rect">
            <a:avLst/>
          </a:prstGeom>
          <a:noFill/>
        </p:spPr>
        <p:txBody>
          <a:bodyPr wrap="none" tIns="320040" rtlCol="0">
            <a:spAutoFit/>
          </a:bodyPr>
          <a:lstStyle/>
          <a:p>
            <a:pPr algn="ctr">
              <a:lnSpc>
                <a:spcPts val="5000"/>
              </a:lnSpc>
            </a:pPr>
            <a:r>
              <a:rPr lang="en-US" sz="5750" b="1" dirty="0">
                <a:solidFill>
                  <a:schemeClr val="accent2"/>
                </a:solidFill>
                <a:latin typeface="Open Sans" charset="0"/>
                <a:ea typeface="Open Sans" charset="0"/>
                <a:cs typeface="Open Sans" charset="0"/>
              </a:rPr>
              <a:t>2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DE9D58F-6C3F-F970-3B35-2FC316EBCD96}"/>
              </a:ext>
            </a:extLst>
          </p:cNvPr>
          <p:cNvSpPr txBox="1"/>
          <p:nvPr/>
        </p:nvSpPr>
        <p:spPr>
          <a:xfrm>
            <a:off x="943096" y="4485756"/>
            <a:ext cx="606256" cy="1040606"/>
          </a:xfrm>
          <a:prstGeom prst="rect">
            <a:avLst/>
          </a:prstGeom>
          <a:noFill/>
        </p:spPr>
        <p:txBody>
          <a:bodyPr wrap="none" tIns="320040" rtlCol="0">
            <a:spAutoFit/>
          </a:bodyPr>
          <a:lstStyle/>
          <a:p>
            <a:pPr algn="ctr">
              <a:lnSpc>
                <a:spcPts val="5000"/>
              </a:lnSpc>
            </a:pPr>
            <a:r>
              <a:rPr lang="en-US" sz="5750" b="1" dirty="0">
                <a:solidFill>
                  <a:schemeClr val="accent3"/>
                </a:solidFill>
                <a:latin typeface="Open Sans" charset="0"/>
                <a:ea typeface="Open Sans" charset="0"/>
                <a:cs typeface="Open Sans" charset="0"/>
              </a:rPr>
              <a:t>3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BFC7D895-F665-0CF7-69D7-FC54E00166DA}"/>
              </a:ext>
            </a:extLst>
          </p:cNvPr>
          <p:cNvSpPr txBox="1"/>
          <p:nvPr/>
        </p:nvSpPr>
        <p:spPr>
          <a:xfrm>
            <a:off x="943097" y="1907044"/>
            <a:ext cx="606256" cy="1040606"/>
          </a:xfrm>
          <a:prstGeom prst="rect">
            <a:avLst/>
          </a:prstGeom>
          <a:noFill/>
        </p:spPr>
        <p:txBody>
          <a:bodyPr wrap="none" tIns="320040" rtlCol="0">
            <a:spAutoFit/>
          </a:bodyPr>
          <a:lstStyle/>
          <a:p>
            <a:pPr algn="ctr">
              <a:lnSpc>
                <a:spcPts val="5000"/>
              </a:lnSpc>
            </a:pPr>
            <a:r>
              <a:rPr lang="en-US" sz="5750" b="1" dirty="0">
                <a:solidFill>
                  <a:schemeClr val="accent1"/>
                </a:solidFill>
                <a:latin typeface="Open Sans" charset="0"/>
                <a:ea typeface="Open Sans" charset="0"/>
                <a:cs typeface="Open Sans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5685793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zigZ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extBox 45">
            <a:extLst>
              <a:ext uri="{FF2B5EF4-FFF2-40B4-BE49-F238E27FC236}">
                <a16:creationId xmlns:a16="http://schemas.microsoft.com/office/drawing/2014/main" id="{96181093-D069-46E3-8EFA-D4EF1E61AB7F}"/>
              </a:ext>
            </a:extLst>
          </p:cNvPr>
          <p:cNvSpPr txBox="1"/>
          <p:nvPr/>
        </p:nvSpPr>
        <p:spPr>
          <a:xfrm>
            <a:off x="690563" y="314325"/>
            <a:ext cx="10808351" cy="55399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US" sz="3600" dirty="0">
                <a:latin typeface="+mj-lt"/>
              </a:rPr>
              <a:t>Objective: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163E2F68-FAAD-4B9C-AA3E-5D2EEC51B29B}"/>
              </a:ext>
            </a:extLst>
          </p:cNvPr>
          <p:cNvCxnSpPr>
            <a:cxnSpLocks/>
            <a:stCxn id="26" idx="3"/>
          </p:cNvCxnSpPr>
          <p:nvPr/>
        </p:nvCxnSpPr>
        <p:spPr>
          <a:xfrm>
            <a:off x="10952246" y="4686290"/>
            <a:ext cx="1239754" cy="1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F60862BA-9008-433E-B10B-B6FD8FAA5D54}"/>
              </a:ext>
            </a:extLst>
          </p:cNvPr>
          <p:cNvCxnSpPr>
            <a:cxnSpLocks/>
          </p:cNvCxnSpPr>
          <p:nvPr/>
        </p:nvCxnSpPr>
        <p:spPr>
          <a:xfrm>
            <a:off x="0" y="2428969"/>
            <a:ext cx="759475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E62710-286F-4B00-9BF4-C4E48604E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C915-17D6-486A-86EC-048CBE10C825}" type="slidenum">
              <a:rPr lang="en-US" smtClean="0"/>
              <a:t>3</a:t>
            </a:fld>
            <a:endParaRPr lang="en-US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7171E0C-EBCD-4BB1-A2A8-1C1909E0E15B}"/>
              </a:ext>
            </a:extLst>
          </p:cNvPr>
          <p:cNvGrpSpPr/>
          <p:nvPr/>
        </p:nvGrpSpPr>
        <p:grpSpPr>
          <a:xfrm>
            <a:off x="1239757" y="3787322"/>
            <a:ext cx="4699275" cy="1797939"/>
            <a:chOff x="1120610" y="3271327"/>
            <a:chExt cx="4699275" cy="1797939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9C5D970D-C2DA-45F7-91DD-97A5E204899A}"/>
                </a:ext>
              </a:extLst>
            </p:cNvPr>
            <p:cNvSpPr/>
            <p:nvPr/>
          </p:nvSpPr>
          <p:spPr>
            <a:xfrm>
              <a:off x="1120610" y="3427346"/>
              <a:ext cx="3924300" cy="14859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Hexagon 8">
              <a:extLst>
                <a:ext uri="{FF2B5EF4-FFF2-40B4-BE49-F238E27FC236}">
                  <a16:creationId xmlns:a16="http://schemas.microsoft.com/office/drawing/2014/main" id="{C284BAC7-3F58-4AB3-82DB-EF4A8638B49D}"/>
                </a:ext>
              </a:extLst>
            </p:cNvPr>
            <p:cNvSpPr/>
            <p:nvPr/>
          </p:nvSpPr>
          <p:spPr>
            <a:xfrm rot="5400000">
              <a:off x="4145942" y="3395323"/>
              <a:ext cx="1797939" cy="1549947"/>
            </a:xfrm>
            <a:prstGeom prst="hexagon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EDBC07A-EA98-4A2F-A57B-BA484D4DDF83}"/>
                </a:ext>
              </a:extLst>
            </p:cNvPr>
            <p:cNvSpPr txBox="1"/>
            <p:nvPr/>
          </p:nvSpPr>
          <p:spPr>
            <a:xfrm>
              <a:off x="4354348" y="3924074"/>
              <a:ext cx="1381125" cy="492443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Resources (provided)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3439C61-B24B-4F94-AC83-75EFFAF0968C}"/>
              </a:ext>
            </a:extLst>
          </p:cNvPr>
          <p:cNvGrpSpPr/>
          <p:nvPr/>
        </p:nvGrpSpPr>
        <p:grpSpPr>
          <a:xfrm>
            <a:off x="6252974" y="3787322"/>
            <a:ext cx="4699272" cy="1797939"/>
            <a:chOff x="6133827" y="2982038"/>
            <a:chExt cx="4699272" cy="1797939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E6992184-68A9-4985-8AB1-B1A6FD66C121}"/>
                </a:ext>
              </a:extLst>
            </p:cNvPr>
            <p:cNvSpPr/>
            <p:nvPr/>
          </p:nvSpPr>
          <p:spPr>
            <a:xfrm>
              <a:off x="6908799" y="3138056"/>
              <a:ext cx="3924300" cy="1485900"/>
            </a:xfrm>
            <a:prstGeom prst="rect">
              <a:avLst/>
            </a:prstGeom>
            <a:solidFill>
              <a:schemeClr val="accent1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Hexagon 9">
              <a:extLst>
                <a:ext uri="{FF2B5EF4-FFF2-40B4-BE49-F238E27FC236}">
                  <a16:creationId xmlns:a16="http://schemas.microsoft.com/office/drawing/2014/main" id="{44AEB6FC-837F-4506-87D5-329D7032D6B2}"/>
                </a:ext>
              </a:extLst>
            </p:cNvPr>
            <p:cNvSpPr/>
            <p:nvPr/>
          </p:nvSpPr>
          <p:spPr>
            <a:xfrm rot="5400000">
              <a:off x="6009831" y="3106034"/>
              <a:ext cx="1797939" cy="1549947"/>
            </a:xfrm>
            <a:prstGeom prst="hexagon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69E2545-C800-42F2-8883-1551D5867FD4}"/>
                </a:ext>
              </a:extLst>
            </p:cNvPr>
            <p:cNvSpPr txBox="1"/>
            <p:nvPr/>
          </p:nvSpPr>
          <p:spPr>
            <a:xfrm>
              <a:off x="6218237" y="3757896"/>
              <a:ext cx="1381125" cy="246221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Technologies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D558ABB-20CF-4D34-A76B-DE8D7E617DFE}"/>
              </a:ext>
            </a:extLst>
          </p:cNvPr>
          <p:cNvGrpSpPr/>
          <p:nvPr/>
        </p:nvGrpSpPr>
        <p:grpSpPr>
          <a:xfrm>
            <a:off x="759475" y="1530000"/>
            <a:ext cx="4699274" cy="1797939"/>
            <a:chOff x="1631076" y="1530000"/>
            <a:chExt cx="4699274" cy="1797939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5960659-3872-4C3D-925F-8A285B96802C}"/>
                </a:ext>
              </a:extLst>
            </p:cNvPr>
            <p:cNvSpPr/>
            <p:nvPr/>
          </p:nvSpPr>
          <p:spPr>
            <a:xfrm>
              <a:off x="1631076" y="1686019"/>
              <a:ext cx="3924300" cy="1485900"/>
            </a:xfrm>
            <a:prstGeom prst="rect">
              <a:avLst/>
            </a:prstGeom>
            <a:solidFill>
              <a:schemeClr val="accent1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Hexagon 7">
              <a:extLst>
                <a:ext uri="{FF2B5EF4-FFF2-40B4-BE49-F238E27FC236}">
                  <a16:creationId xmlns:a16="http://schemas.microsoft.com/office/drawing/2014/main" id="{14A31980-B7C1-4F5C-98A5-A737A70C0F1E}"/>
                </a:ext>
              </a:extLst>
            </p:cNvPr>
            <p:cNvSpPr/>
            <p:nvPr/>
          </p:nvSpPr>
          <p:spPr>
            <a:xfrm rot="5400000">
              <a:off x="4656407" y="1653996"/>
              <a:ext cx="1797939" cy="1549947"/>
            </a:xfrm>
            <a:prstGeom prst="hexagon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FFCF660-37B8-45A0-9C79-E1A032B692ED}"/>
                </a:ext>
              </a:extLst>
            </p:cNvPr>
            <p:cNvSpPr txBox="1"/>
            <p:nvPr/>
          </p:nvSpPr>
          <p:spPr>
            <a:xfrm>
              <a:off x="4864814" y="2305858"/>
              <a:ext cx="1381125" cy="246221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Background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0254475-4444-40C2-B388-DFE3D149C54D}"/>
              </a:ext>
            </a:extLst>
          </p:cNvPr>
          <p:cNvGrpSpPr/>
          <p:nvPr/>
        </p:nvGrpSpPr>
        <p:grpSpPr>
          <a:xfrm>
            <a:off x="6755120" y="1530000"/>
            <a:ext cx="4677405" cy="1797939"/>
            <a:chOff x="7070890" y="1220291"/>
            <a:chExt cx="4677405" cy="1797939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C26F98C-E45D-45D9-9EDE-770CA5A7CC79}"/>
                </a:ext>
              </a:extLst>
            </p:cNvPr>
            <p:cNvSpPr/>
            <p:nvPr/>
          </p:nvSpPr>
          <p:spPr>
            <a:xfrm>
              <a:off x="7823995" y="1376310"/>
              <a:ext cx="3924300" cy="14859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Hexagon 13">
              <a:extLst>
                <a:ext uri="{FF2B5EF4-FFF2-40B4-BE49-F238E27FC236}">
                  <a16:creationId xmlns:a16="http://schemas.microsoft.com/office/drawing/2014/main" id="{5E915237-C0F2-4972-8B99-04DF521424D8}"/>
                </a:ext>
              </a:extLst>
            </p:cNvPr>
            <p:cNvSpPr/>
            <p:nvPr/>
          </p:nvSpPr>
          <p:spPr>
            <a:xfrm rot="5400000">
              <a:off x="6946894" y="1344287"/>
              <a:ext cx="1797939" cy="1549947"/>
            </a:xfrm>
            <a:prstGeom prst="hexagon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9836FC8-60DF-4BD2-B7DB-501ECB9AA790}"/>
                </a:ext>
              </a:extLst>
            </p:cNvPr>
            <p:cNvSpPr txBox="1"/>
            <p:nvPr/>
          </p:nvSpPr>
          <p:spPr>
            <a:xfrm>
              <a:off x="7155300" y="1996149"/>
              <a:ext cx="1381125" cy="246221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Our Mission</a:t>
              </a: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A577094A-3F01-4AA7-A62C-5314274A6423}"/>
              </a:ext>
            </a:extLst>
          </p:cNvPr>
          <p:cNvSpPr txBox="1"/>
          <p:nvPr/>
        </p:nvSpPr>
        <p:spPr>
          <a:xfrm>
            <a:off x="917755" y="1690313"/>
            <a:ext cx="2832767" cy="147732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Product Launch Info gives great insights on no of products across categories/demographics and tell us how we are performing today. Hence, having a keen eye on it is a key objective of every business.  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A5DFFE6-BE30-4FF5-8218-87BC2BB276A6}"/>
              </a:ext>
            </a:extLst>
          </p:cNvPr>
          <p:cNvSpPr txBox="1"/>
          <p:nvPr/>
        </p:nvSpPr>
        <p:spPr>
          <a:xfrm>
            <a:off x="1399347" y="4070738"/>
            <a:ext cx="2832767" cy="1231106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We got three excel sheets: Product Launch Dataset, Positioning Category Mapping Dataset and Flavor Classification Dataset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480DF5D-9A47-4A1D-943D-3BF984E75A48}"/>
              </a:ext>
            </a:extLst>
          </p:cNvPr>
          <p:cNvSpPr txBox="1"/>
          <p:nvPr/>
        </p:nvSpPr>
        <p:spPr>
          <a:xfrm>
            <a:off x="8441478" y="1936528"/>
            <a:ext cx="2832767" cy="98488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We need to analyze product launces in North America to find top 10 emerging flavors and other insights.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DCF470A-B12D-4BF1-93E3-CC17AA0F3992}"/>
              </a:ext>
            </a:extLst>
          </p:cNvPr>
          <p:cNvSpPr txBox="1"/>
          <p:nvPr/>
        </p:nvSpPr>
        <p:spPr>
          <a:xfrm>
            <a:off x="7948258" y="4193849"/>
            <a:ext cx="2832767" cy="98488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Any language/tools for data analysis.(I went with Python for EDA and preprocessing &amp; further analysis and visualization in Excel). 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D19B0DBA-C95B-4473-832D-D2F875FEE512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11432525" y="2428969"/>
            <a:ext cx="759475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044C9C0B-067D-4F3A-9315-805779B7F0DB}"/>
              </a:ext>
            </a:extLst>
          </p:cNvPr>
          <p:cNvCxnSpPr>
            <a:cxnSpLocks/>
            <a:endCxn id="25" idx="1"/>
          </p:cNvCxnSpPr>
          <p:nvPr/>
        </p:nvCxnSpPr>
        <p:spPr>
          <a:xfrm>
            <a:off x="1" y="4686290"/>
            <a:ext cx="1239756" cy="1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64436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zigZ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575CD53-6108-481A-A31F-305A2B59F755}"/>
              </a:ext>
            </a:extLst>
          </p:cNvPr>
          <p:cNvSpPr txBox="1"/>
          <p:nvPr/>
        </p:nvSpPr>
        <p:spPr>
          <a:xfrm>
            <a:off x="690563" y="314325"/>
            <a:ext cx="10808351" cy="55399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US" sz="3600" dirty="0">
                <a:latin typeface="+mj-lt"/>
              </a:rPr>
              <a:t>Approach: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E62710-286F-4B00-9BF4-C4E48604E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C915-17D6-486A-86EC-048CBE10C825}" type="slidenum">
              <a:rPr lang="en-US" smtClean="0"/>
              <a:t>4</a:t>
            </a:fld>
            <a:endParaRPr lang="en-US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BFC654B8-714C-4749-896F-E800EB636866}"/>
              </a:ext>
            </a:extLst>
          </p:cNvPr>
          <p:cNvSpPr txBox="1"/>
          <p:nvPr/>
        </p:nvSpPr>
        <p:spPr>
          <a:xfrm>
            <a:off x="1302523" y="5193997"/>
            <a:ext cx="9906000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dirty="0"/>
              <a:t>EDA &amp; Preprocessing – Python</a:t>
            </a:r>
          </a:p>
          <a:p>
            <a:pPr algn="ctr"/>
            <a:r>
              <a:rPr lang="en-US" sz="1600" dirty="0"/>
              <a:t>NA Market Analysis – Excel spreadsheet</a:t>
            </a:r>
          </a:p>
          <a:p>
            <a:pPr algn="ctr"/>
            <a:r>
              <a:rPr lang="en-US" sz="1600" dirty="0"/>
              <a:t>Visualization – Excel spreadsheet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9738651-02F4-4649-8AE7-2E5CBF61784D}"/>
              </a:ext>
            </a:extLst>
          </p:cNvPr>
          <p:cNvGrpSpPr/>
          <p:nvPr/>
        </p:nvGrpSpPr>
        <p:grpSpPr>
          <a:xfrm>
            <a:off x="1100106" y="1675707"/>
            <a:ext cx="9991787" cy="3268977"/>
            <a:chOff x="1150938" y="1417637"/>
            <a:chExt cx="9893300" cy="3495676"/>
          </a:xfrm>
        </p:grpSpPr>
        <p:sp>
          <p:nvSpPr>
            <p:cNvPr id="13" name="Oval 5">
              <a:extLst>
                <a:ext uri="{FF2B5EF4-FFF2-40B4-BE49-F238E27FC236}">
                  <a16:creationId xmlns:a16="http://schemas.microsoft.com/office/drawing/2014/main" id="{705626B2-548B-491E-9541-6845DC7660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30074" y="3439739"/>
              <a:ext cx="975805" cy="973884"/>
            </a:xfrm>
            <a:prstGeom prst="ellipse">
              <a:avLst/>
            </a:prstGeom>
            <a:solidFill>
              <a:schemeClr val="accent1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Oval 7">
              <a:extLst>
                <a:ext uri="{FF2B5EF4-FFF2-40B4-BE49-F238E27FC236}">
                  <a16:creationId xmlns:a16="http://schemas.microsoft.com/office/drawing/2014/main" id="{C92A7406-85C3-49AE-AA28-A1F88CBB8C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06499" y="1913819"/>
              <a:ext cx="975805" cy="977726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Oval 9">
              <a:extLst>
                <a:ext uri="{FF2B5EF4-FFF2-40B4-BE49-F238E27FC236}">
                  <a16:creationId xmlns:a16="http://schemas.microsoft.com/office/drawing/2014/main" id="{E6D72D63-140A-496E-BBC5-ADE7CF5859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55936" y="3439739"/>
              <a:ext cx="975805" cy="973884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Oval 11">
              <a:extLst>
                <a:ext uri="{FF2B5EF4-FFF2-40B4-BE49-F238E27FC236}">
                  <a16:creationId xmlns:a16="http://schemas.microsoft.com/office/drawing/2014/main" id="{318E7E5D-BA8F-4821-866B-AEA870C0F6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48069" y="1913819"/>
              <a:ext cx="977726" cy="977726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Oval 13">
              <a:extLst>
                <a:ext uri="{FF2B5EF4-FFF2-40B4-BE49-F238E27FC236}">
                  <a16:creationId xmlns:a16="http://schemas.microsoft.com/office/drawing/2014/main" id="{D0EC10B8-D9C5-4677-8802-89920C7BD8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91915" y="1913819"/>
              <a:ext cx="973884" cy="97772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15">
              <a:extLst>
                <a:ext uri="{FF2B5EF4-FFF2-40B4-BE49-F238E27FC236}">
                  <a16:creationId xmlns:a16="http://schemas.microsoft.com/office/drawing/2014/main" id="{9DDA1900-7546-4833-A58F-960D2F6FA013}"/>
                </a:ext>
              </a:extLst>
            </p:cNvPr>
            <p:cNvSpPr>
              <a:spLocks/>
            </p:cNvSpPr>
            <p:nvPr/>
          </p:nvSpPr>
          <p:spPr bwMode="auto">
            <a:xfrm>
              <a:off x="8612188" y="1417637"/>
              <a:ext cx="2432050" cy="1971675"/>
            </a:xfrm>
            <a:custGeom>
              <a:avLst/>
              <a:gdLst>
                <a:gd name="T0" fmla="*/ 928 w 1015"/>
                <a:gd name="T1" fmla="*/ 541 h 823"/>
                <a:gd name="T2" fmla="*/ 928 w 1015"/>
                <a:gd name="T3" fmla="*/ 456 h 823"/>
                <a:gd name="T4" fmla="*/ 789 w 1015"/>
                <a:gd name="T5" fmla="*/ 133 h 823"/>
                <a:gd name="T6" fmla="*/ 464 w 1015"/>
                <a:gd name="T7" fmla="*/ 0 h 823"/>
                <a:gd name="T8" fmla="*/ 0 w 1015"/>
                <a:gd name="T9" fmla="*/ 464 h 823"/>
                <a:gd name="T10" fmla="*/ 0 w 1015"/>
                <a:gd name="T11" fmla="*/ 724 h 823"/>
                <a:gd name="T12" fmla="*/ 73 w 1015"/>
                <a:gd name="T13" fmla="*/ 597 h 823"/>
                <a:gd name="T14" fmla="*/ 152 w 1015"/>
                <a:gd name="T15" fmla="*/ 735 h 823"/>
                <a:gd name="T16" fmla="*/ 152 w 1015"/>
                <a:gd name="T17" fmla="*/ 464 h 823"/>
                <a:gd name="T18" fmla="*/ 464 w 1015"/>
                <a:gd name="T19" fmla="*/ 152 h 823"/>
                <a:gd name="T20" fmla="*/ 683 w 1015"/>
                <a:gd name="T21" fmla="*/ 242 h 823"/>
                <a:gd name="T22" fmla="*/ 776 w 1015"/>
                <a:gd name="T23" fmla="*/ 458 h 823"/>
                <a:gd name="T24" fmla="*/ 776 w 1015"/>
                <a:gd name="T25" fmla="*/ 541 h 823"/>
                <a:gd name="T26" fmla="*/ 689 w 1015"/>
                <a:gd name="T27" fmla="*/ 541 h 823"/>
                <a:gd name="T28" fmla="*/ 852 w 1015"/>
                <a:gd name="T29" fmla="*/ 823 h 823"/>
                <a:gd name="T30" fmla="*/ 1015 w 1015"/>
                <a:gd name="T31" fmla="*/ 541 h 823"/>
                <a:gd name="T32" fmla="*/ 928 w 1015"/>
                <a:gd name="T33" fmla="*/ 541 h 8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15" h="823">
                  <a:moveTo>
                    <a:pt x="928" y="541"/>
                  </a:moveTo>
                  <a:cubicBezTo>
                    <a:pt x="928" y="456"/>
                    <a:pt x="928" y="456"/>
                    <a:pt x="928" y="456"/>
                  </a:cubicBezTo>
                  <a:cubicBezTo>
                    <a:pt x="926" y="334"/>
                    <a:pt x="877" y="219"/>
                    <a:pt x="789" y="133"/>
                  </a:cubicBezTo>
                  <a:cubicBezTo>
                    <a:pt x="702" y="47"/>
                    <a:pt x="586" y="0"/>
                    <a:pt x="464" y="0"/>
                  </a:cubicBezTo>
                  <a:cubicBezTo>
                    <a:pt x="208" y="0"/>
                    <a:pt x="0" y="208"/>
                    <a:pt x="0" y="464"/>
                  </a:cubicBezTo>
                  <a:cubicBezTo>
                    <a:pt x="0" y="724"/>
                    <a:pt x="0" y="724"/>
                    <a:pt x="0" y="724"/>
                  </a:cubicBezTo>
                  <a:cubicBezTo>
                    <a:pt x="73" y="597"/>
                    <a:pt x="73" y="597"/>
                    <a:pt x="73" y="597"/>
                  </a:cubicBezTo>
                  <a:cubicBezTo>
                    <a:pt x="152" y="735"/>
                    <a:pt x="152" y="735"/>
                    <a:pt x="152" y="735"/>
                  </a:cubicBezTo>
                  <a:cubicBezTo>
                    <a:pt x="152" y="464"/>
                    <a:pt x="152" y="464"/>
                    <a:pt x="152" y="464"/>
                  </a:cubicBezTo>
                  <a:cubicBezTo>
                    <a:pt x="152" y="292"/>
                    <a:pt x="292" y="152"/>
                    <a:pt x="464" y="152"/>
                  </a:cubicBezTo>
                  <a:cubicBezTo>
                    <a:pt x="546" y="152"/>
                    <a:pt x="624" y="184"/>
                    <a:pt x="683" y="242"/>
                  </a:cubicBezTo>
                  <a:cubicBezTo>
                    <a:pt x="741" y="299"/>
                    <a:pt x="774" y="376"/>
                    <a:pt x="776" y="458"/>
                  </a:cubicBezTo>
                  <a:cubicBezTo>
                    <a:pt x="776" y="541"/>
                    <a:pt x="776" y="541"/>
                    <a:pt x="776" y="541"/>
                  </a:cubicBezTo>
                  <a:cubicBezTo>
                    <a:pt x="689" y="541"/>
                    <a:pt x="689" y="541"/>
                    <a:pt x="689" y="541"/>
                  </a:cubicBezTo>
                  <a:cubicBezTo>
                    <a:pt x="852" y="823"/>
                    <a:pt x="852" y="823"/>
                    <a:pt x="852" y="823"/>
                  </a:cubicBezTo>
                  <a:cubicBezTo>
                    <a:pt x="1015" y="541"/>
                    <a:pt x="1015" y="541"/>
                    <a:pt x="1015" y="541"/>
                  </a:cubicBezTo>
                  <a:lnTo>
                    <a:pt x="928" y="541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6">
              <a:extLst>
                <a:ext uri="{FF2B5EF4-FFF2-40B4-BE49-F238E27FC236}">
                  <a16:creationId xmlns:a16="http://schemas.microsoft.com/office/drawing/2014/main" id="{3B5FABD2-2141-48BD-A736-462BEBCE35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5288" y="2941638"/>
              <a:ext cx="2432050" cy="1971675"/>
            </a:xfrm>
            <a:custGeom>
              <a:avLst/>
              <a:gdLst>
                <a:gd name="T0" fmla="*/ 852 w 1015"/>
                <a:gd name="T1" fmla="*/ 0 h 823"/>
                <a:gd name="T2" fmla="*/ 689 w 1015"/>
                <a:gd name="T3" fmla="*/ 282 h 823"/>
                <a:gd name="T4" fmla="*/ 775 w 1015"/>
                <a:gd name="T5" fmla="*/ 282 h 823"/>
                <a:gd name="T6" fmla="*/ 775 w 1015"/>
                <a:gd name="T7" fmla="*/ 365 h 823"/>
                <a:gd name="T8" fmla="*/ 682 w 1015"/>
                <a:gd name="T9" fmla="*/ 581 h 823"/>
                <a:gd name="T10" fmla="*/ 464 w 1015"/>
                <a:gd name="T11" fmla="*/ 670 h 823"/>
                <a:gd name="T12" fmla="*/ 152 w 1015"/>
                <a:gd name="T13" fmla="*/ 358 h 823"/>
                <a:gd name="T14" fmla="*/ 152 w 1015"/>
                <a:gd name="T15" fmla="*/ 90 h 823"/>
                <a:gd name="T16" fmla="*/ 74 w 1015"/>
                <a:gd name="T17" fmla="*/ 225 h 823"/>
                <a:gd name="T18" fmla="*/ 0 w 1015"/>
                <a:gd name="T19" fmla="*/ 96 h 823"/>
                <a:gd name="T20" fmla="*/ 0 w 1015"/>
                <a:gd name="T21" fmla="*/ 358 h 823"/>
                <a:gd name="T22" fmla="*/ 464 w 1015"/>
                <a:gd name="T23" fmla="*/ 823 h 823"/>
                <a:gd name="T24" fmla="*/ 789 w 1015"/>
                <a:gd name="T25" fmla="*/ 690 h 823"/>
                <a:gd name="T26" fmla="*/ 928 w 1015"/>
                <a:gd name="T27" fmla="*/ 367 h 823"/>
                <a:gd name="T28" fmla="*/ 928 w 1015"/>
                <a:gd name="T29" fmla="*/ 282 h 823"/>
                <a:gd name="T30" fmla="*/ 1015 w 1015"/>
                <a:gd name="T31" fmla="*/ 282 h 823"/>
                <a:gd name="T32" fmla="*/ 852 w 1015"/>
                <a:gd name="T33" fmla="*/ 0 h 8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15" h="823">
                  <a:moveTo>
                    <a:pt x="852" y="0"/>
                  </a:moveTo>
                  <a:cubicBezTo>
                    <a:pt x="689" y="282"/>
                    <a:pt x="689" y="282"/>
                    <a:pt x="689" y="282"/>
                  </a:cubicBezTo>
                  <a:cubicBezTo>
                    <a:pt x="775" y="282"/>
                    <a:pt x="775" y="282"/>
                    <a:pt x="775" y="282"/>
                  </a:cubicBezTo>
                  <a:cubicBezTo>
                    <a:pt x="775" y="365"/>
                    <a:pt x="775" y="365"/>
                    <a:pt x="775" y="365"/>
                  </a:cubicBezTo>
                  <a:cubicBezTo>
                    <a:pt x="774" y="447"/>
                    <a:pt x="741" y="523"/>
                    <a:pt x="682" y="581"/>
                  </a:cubicBezTo>
                  <a:cubicBezTo>
                    <a:pt x="624" y="639"/>
                    <a:pt x="546" y="670"/>
                    <a:pt x="464" y="670"/>
                  </a:cubicBezTo>
                  <a:cubicBezTo>
                    <a:pt x="292" y="670"/>
                    <a:pt x="152" y="530"/>
                    <a:pt x="152" y="358"/>
                  </a:cubicBezTo>
                  <a:cubicBezTo>
                    <a:pt x="152" y="90"/>
                    <a:pt x="152" y="90"/>
                    <a:pt x="152" y="90"/>
                  </a:cubicBezTo>
                  <a:cubicBezTo>
                    <a:pt x="74" y="225"/>
                    <a:pt x="74" y="225"/>
                    <a:pt x="74" y="225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358"/>
                    <a:pt x="0" y="358"/>
                    <a:pt x="0" y="358"/>
                  </a:cubicBezTo>
                  <a:cubicBezTo>
                    <a:pt x="0" y="614"/>
                    <a:pt x="208" y="823"/>
                    <a:pt x="464" y="823"/>
                  </a:cubicBezTo>
                  <a:cubicBezTo>
                    <a:pt x="586" y="823"/>
                    <a:pt x="702" y="775"/>
                    <a:pt x="789" y="690"/>
                  </a:cubicBezTo>
                  <a:cubicBezTo>
                    <a:pt x="876" y="604"/>
                    <a:pt x="926" y="489"/>
                    <a:pt x="928" y="367"/>
                  </a:cubicBezTo>
                  <a:cubicBezTo>
                    <a:pt x="928" y="282"/>
                    <a:pt x="928" y="282"/>
                    <a:pt x="928" y="282"/>
                  </a:cubicBezTo>
                  <a:cubicBezTo>
                    <a:pt x="1015" y="282"/>
                    <a:pt x="1015" y="282"/>
                    <a:pt x="1015" y="282"/>
                  </a:cubicBezTo>
                  <a:lnTo>
                    <a:pt x="852" y="0"/>
                  </a:ln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17">
              <a:extLst>
                <a:ext uri="{FF2B5EF4-FFF2-40B4-BE49-F238E27FC236}">
                  <a16:creationId xmlns:a16="http://schemas.microsoft.com/office/drawing/2014/main" id="{821064D5-EA1D-49A6-8EE8-154669E7A2CF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1563" y="1417637"/>
              <a:ext cx="2432050" cy="1971675"/>
            </a:xfrm>
            <a:custGeom>
              <a:avLst/>
              <a:gdLst>
                <a:gd name="T0" fmla="*/ 928 w 1015"/>
                <a:gd name="T1" fmla="*/ 541 h 823"/>
                <a:gd name="T2" fmla="*/ 928 w 1015"/>
                <a:gd name="T3" fmla="*/ 456 h 823"/>
                <a:gd name="T4" fmla="*/ 790 w 1015"/>
                <a:gd name="T5" fmla="*/ 133 h 823"/>
                <a:gd name="T6" fmla="*/ 464 w 1015"/>
                <a:gd name="T7" fmla="*/ 0 h 823"/>
                <a:gd name="T8" fmla="*/ 0 w 1015"/>
                <a:gd name="T9" fmla="*/ 464 h 823"/>
                <a:gd name="T10" fmla="*/ 0 w 1015"/>
                <a:gd name="T11" fmla="*/ 724 h 823"/>
                <a:gd name="T12" fmla="*/ 73 w 1015"/>
                <a:gd name="T13" fmla="*/ 597 h 823"/>
                <a:gd name="T14" fmla="*/ 152 w 1015"/>
                <a:gd name="T15" fmla="*/ 735 h 823"/>
                <a:gd name="T16" fmla="*/ 152 w 1015"/>
                <a:gd name="T17" fmla="*/ 464 h 823"/>
                <a:gd name="T18" fmla="*/ 464 w 1015"/>
                <a:gd name="T19" fmla="*/ 152 h 823"/>
                <a:gd name="T20" fmla="*/ 683 w 1015"/>
                <a:gd name="T21" fmla="*/ 242 h 823"/>
                <a:gd name="T22" fmla="*/ 776 w 1015"/>
                <a:gd name="T23" fmla="*/ 458 h 823"/>
                <a:gd name="T24" fmla="*/ 776 w 1015"/>
                <a:gd name="T25" fmla="*/ 541 h 823"/>
                <a:gd name="T26" fmla="*/ 689 w 1015"/>
                <a:gd name="T27" fmla="*/ 541 h 823"/>
                <a:gd name="T28" fmla="*/ 852 w 1015"/>
                <a:gd name="T29" fmla="*/ 823 h 823"/>
                <a:gd name="T30" fmla="*/ 1015 w 1015"/>
                <a:gd name="T31" fmla="*/ 541 h 823"/>
                <a:gd name="T32" fmla="*/ 928 w 1015"/>
                <a:gd name="T33" fmla="*/ 541 h 8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15" h="823">
                  <a:moveTo>
                    <a:pt x="928" y="541"/>
                  </a:moveTo>
                  <a:cubicBezTo>
                    <a:pt x="928" y="456"/>
                    <a:pt x="928" y="456"/>
                    <a:pt x="928" y="456"/>
                  </a:cubicBezTo>
                  <a:cubicBezTo>
                    <a:pt x="926" y="334"/>
                    <a:pt x="877" y="219"/>
                    <a:pt x="790" y="133"/>
                  </a:cubicBezTo>
                  <a:cubicBezTo>
                    <a:pt x="702" y="47"/>
                    <a:pt x="587" y="0"/>
                    <a:pt x="464" y="0"/>
                  </a:cubicBezTo>
                  <a:cubicBezTo>
                    <a:pt x="208" y="0"/>
                    <a:pt x="0" y="208"/>
                    <a:pt x="0" y="464"/>
                  </a:cubicBezTo>
                  <a:cubicBezTo>
                    <a:pt x="0" y="724"/>
                    <a:pt x="0" y="724"/>
                    <a:pt x="0" y="724"/>
                  </a:cubicBezTo>
                  <a:cubicBezTo>
                    <a:pt x="73" y="597"/>
                    <a:pt x="73" y="597"/>
                    <a:pt x="73" y="597"/>
                  </a:cubicBezTo>
                  <a:cubicBezTo>
                    <a:pt x="152" y="735"/>
                    <a:pt x="152" y="735"/>
                    <a:pt x="152" y="735"/>
                  </a:cubicBezTo>
                  <a:cubicBezTo>
                    <a:pt x="152" y="464"/>
                    <a:pt x="152" y="464"/>
                    <a:pt x="152" y="464"/>
                  </a:cubicBezTo>
                  <a:cubicBezTo>
                    <a:pt x="152" y="292"/>
                    <a:pt x="292" y="152"/>
                    <a:pt x="464" y="152"/>
                  </a:cubicBezTo>
                  <a:cubicBezTo>
                    <a:pt x="546" y="152"/>
                    <a:pt x="624" y="184"/>
                    <a:pt x="683" y="242"/>
                  </a:cubicBezTo>
                  <a:cubicBezTo>
                    <a:pt x="741" y="299"/>
                    <a:pt x="774" y="376"/>
                    <a:pt x="776" y="458"/>
                  </a:cubicBezTo>
                  <a:cubicBezTo>
                    <a:pt x="776" y="541"/>
                    <a:pt x="776" y="541"/>
                    <a:pt x="776" y="541"/>
                  </a:cubicBezTo>
                  <a:cubicBezTo>
                    <a:pt x="689" y="541"/>
                    <a:pt x="689" y="541"/>
                    <a:pt x="689" y="541"/>
                  </a:cubicBezTo>
                  <a:cubicBezTo>
                    <a:pt x="852" y="823"/>
                    <a:pt x="852" y="823"/>
                    <a:pt x="852" y="823"/>
                  </a:cubicBezTo>
                  <a:cubicBezTo>
                    <a:pt x="1015" y="541"/>
                    <a:pt x="1015" y="541"/>
                    <a:pt x="1015" y="541"/>
                  </a:cubicBezTo>
                  <a:lnTo>
                    <a:pt x="928" y="541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18">
              <a:extLst>
                <a:ext uri="{FF2B5EF4-FFF2-40B4-BE49-F238E27FC236}">
                  <a16:creationId xmlns:a16="http://schemas.microsoft.com/office/drawing/2014/main" id="{EB9F1141-2C9C-41D3-B4EF-8468DC6F8F92}"/>
                </a:ext>
              </a:extLst>
            </p:cNvPr>
            <p:cNvSpPr>
              <a:spLocks/>
            </p:cNvSpPr>
            <p:nvPr/>
          </p:nvSpPr>
          <p:spPr bwMode="auto">
            <a:xfrm>
              <a:off x="3014663" y="2941638"/>
              <a:ext cx="2432050" cy="1971675"/>
            </a:xfrm>
            <a:custGeom>
              <a:avLst/>
              <a:gdLst>
                <a:gd name="T0" fmla="*/ 852 w 1015"/>
                <a:gd name="T1" fmla="*/ 0 h 823"/>
                <a:gd name="T2" fmla="*/ 689 w 1015"/>
                <a:gd name="T3" fmla="*/ 282 h 823"/>
                <a:gd name="T4" fmla="*/ 776 w 1015"/>
                <a:gd name="T5" fmla="*/ 282 h 823"/>
                <a:gd name="T6" fmla="*/ 776 w 1015"/>
                <a:gd name="T7" fmla="*/ 365 h 823"/>
                <a:gd name="T8" fmla="*/ 682 w 1015"/>
                <a:gd name="T9" fmla="*/ 581 h 823"/>
                <a:gd name="T10" fmla="*/ 464 w 1015"/>
                <a:gd name="T11" fmla="*/ 670 h 823"/>
                <a:gd name="T12" fmla="*/ 152 w 1015"/>
                <a:gd name="T13" fmla="*/ 358 h 823"/>
                <a:gd name="T14" fmla="*/ 152 w 1015"/>
                <a:gd name="T15" fmla="*/ 90 h 823"/>
                <a:gd name="T16" fmla="*/ 74 w 1015"/>
                <a:gd name="T17" fmla="*/ 225 h 823"/>
                <a:gd name="T18" fmla="*/ 0 w 1015"/>
                <a:gd name="T19" fmla="*/ 96 h 823"/>
                <a:gd name="T20" fmla="*/ 0 w 1015"/>
                <a:gd name="T21" fmla="*/ 358 h 823"/>
                <a:gd name="T22" fmla="*/ 464 w 1015"/>
                <a:gd name="T23" fmla="*/ 823 h 823"/>
                <a:gd name="T24" fmla="*/ 789 w 1015"/>
                <a:gd name="T25" fmla="*/ 690 h 823"/>
                <a:gd name="T26" fmla="*/ 928 w 1015"/>
                <a:gd name="T27" fmla="*/ 367 h 823"/>
                <a:gd name="T28" fmla="*/ 928 w 1015"/>
                <a:gd name="T29" fmla="*/ 282 h 823"/>
                <a:gd name="T30" fmla="*/ 1015 w 1015"/>
                <a:gd name="T31" fmla="*/ 282 h 823"/>
                <a:gd name="T32" fmla="*/ 852 w 1015"/>
                <a:gd name="T33" fmla="*/ 0 h 8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15" h="823">
                  <a:moveTo>
                    <a:pt x="852" y="0"/>
                  </a:moveTo>
                  <a:cubicBezTo>
                    <a:pt x="689" y="282"/>
                    <a:pt x="689" y="282"/>
                    <a:pt x="689" y="282"/>
                  </a:cubicBezTo>
                  <a:cubicBezTo>
                    <a:pt x="776" y="282"/>
                    <a:pt x="776" y="282"/>
                    <a:pt x="776" y="282"/>
                  </a:cubicBezTo>
                  <a:cubicBezTo>
                    <a:pt x="776" y="365"/>
                    <a:pt x="776" y="365"/>
                    <a:pt x="776" y="365"/>
                  </a:cubicBezTo>
                  <a:cubicBezTo>
                    <a:pt x="774" y="447"/>
                    <a:pt x="741" y="523"/>
                    <a:pt x="682" y="581"/>
                  </a:cubicBezTo>
                  <a:cubicBezTo>
                    <a:pt x="624" y="639"/>
                    <a:pt x="546" y="670"/>
                    <a:pt x="464" y="670"/>
                  </a:cubicBezTo>
                  <a:cubicBezTo>
                    <a:pt x="292" y="670"/>
                    <a:pt x="152" y="530"/>
                    <a:pt x="152" y="358"/>
                  </a:cubicBezTo>
                  <a:cubicBezTo>
                    <a:pt x="152" y="90"/>
                    <a:pt x="152" y="90"/>
                    <a:pt x="152" y="90"/>
                  </a:cubicBezTo>
                  <a:cubicBezTo>
                    <a:pt x="74" y="225"/>
                    <a:pt x="74" y="225"/>
                    <a:pt x="74" y="225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358"/>
                    <a:pt x="0" y="358"/>
                    <a:pt x="0" y="358"/>
                  </a:cubicBezTo>
                  <a:cubicBezTo>
                    <a:pt x="0" y="614"/>
                    <a:pt x="208" y="823"/>
                    <a:pt x="464" y="823"/>
                  </a:cubicBezTo>
                  <a:cubicBezTo>
                    <a:pt x="586" y="823"/>
                    <a:pt x="702" y="775"/>
                    <a:pt x="789" y="690"/>
                  </a:cubicBezTo>
                  <a:cubicBezTo>
                    <a:pt x="877" y="604"/>
                    <a:pt x="926" y="489"/>
                    <a:pt x="928" y="367"/>
                  </a:cubicBezTo>
                  <a:cubicBezTo>
                    <a:pt x="928" y="282"/>
                    <a:pt x="928" y="282"/>
                    <a:pt x="928" y="282"/>
                  </a:cubicBezTo>
                  <a:cubicBezTo>
                    <a:pt x="1015" y="282"/>
                    <a:pt x="1015" y="282"/>
                    <a:pt x="1015" y="282"/>
                  </a:cubicBezTo>
                  <a:lnTo>
                    <a:pt x="852" y="0"/>
                  </a:lnTo>
                  <a:close/>
                </a:path>
              </a:pathLst>
            </a:custGeom>
            <a:solidFill>
              <a:schemeClr val="accent1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19">
              <a:extLst>
                <a:ext uri="{FF2B5EF4-FFF2-40B4-BE49-F238E27FC236}">
                  <a16:creationId xmlns:a16="http://schemas.microsoft.com/office/drawing/2014/main" id="{F1A48963-2C96-47F8-A253-D41E27FFC0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0938" y="1417637"/>
              <a:ext cx="2432050" cy="1995488"/>
            </a:xfrm>
            <a:custGeom>
              <a:avLst/>
              <a:gdLst>
                <a:gd name="T0" fmla="*/ 1015 w 1015"/>
                <a:gd name="T1" fmla="*/ 541 h 833"/>
                <a:gd name="T2" fmla="*/ 928 w 1015"/>
                <a:gd name="T3" fmla="*/ 541 h 833"/>
                <a:gd name="T4" fmla="*/ 928 w 1015"/>
                <a:gd name="T5" fmla="*/ 456 h 833"/>
                <a:gd name="T6" fmla="*/ 790 w 1015"/>
                <a:gd name="T7" fmla="*/ 133 h 833"/>
                <a:gd name="T8" fmla="*/ 464 w 1015"/>
                <a:gd name="T9" fmla="*/ 0 h 833"/>
                <a:gd name="T10" fmla="*/ 0 w 1015"/>
                <a:gd name="T11" fmla="*/ 464 h 833"/>
                <a:gd name="T12" fmla="*/ 0 w 1015"/>
                <a:gd name="T13" fmla="*/ 833 h 833"/>
                <a:gd name="T14" fmla="*/ 152 w 1015"/>
                <a:gd name="T15" fmla="*/ 833 h 833"/>
                <a:gd name="T16" fmla="*/ 152 w 1015"/>
                <a:gd name="T17" fmla="*/ 464 h 833"/>
                <a:gd name="T18" fmla="*/ 464 w 1015"/>
                <a:gd name="T19" fmla="*/ 152 h 833"/>
                <a:gd name="T20" fmla="*/ 683 w 1015"/>
                <a:gd name="T21" fmla="*/ 242 h 833"/>
                <a:gd name="T22" fmla="*/ 776 w 1015"/>
                <a:gd name="T23" fmla="*/ 458 h 833"/>
                <a:gd name="T24" fmla="*/ 776 w 1015"/>
                <a:gd name="T25" fmla="*/ 541 h 833"/>
                <a:gd name="T26" fmla="*/ 689 w 1015"/>
                <a:gd name="T27" fmla="*/ 541 h 833"/>
                <a:gd name="T28" fmla="*/ 852 w 1015"/>
                <a:gd name="T29" fmla="*/ 823 h 833"/>
                <a:gd name="T30" fmla="*/ 1015 w 1015"/>
                <a:gd name="T31" fmla="*/ 541 h 8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15" h="833">
                  <a:moveTo>
                    <a:pt x="1015" y="541"/>
                  </a:moveTo>
                  <a:cubicBezTo>
                    <a:pt x="928" y="541"/>
                    <a:pt x="928" y="541"/>
                    <a:pt x="928" y="541"/>
                  </a:cubicBezTo>
                  <a:cubicBezTo>
                    <a:pt x="928" y="456"/>
                    <a:pt x="928" y="456"/>
                    <a:pt x="928" y="456"/>
                  </a:cubicBezTo>
                  <a:cubicBezTo>
                    <a:pt x="926" y="334"/>
                    <a:pt x="877" y="219"/>
                    <a:pt x="790" y="133"/>
                  </a:cubicBezTo>
                  <a:cubicBezTo>
                    <a:pt x="702" y="47"/>
                    <a:pt x="587" y="0"/>
                    <a:pt x="464" y="0"/>
                  </a:cubicBezTo>
                  <a:cubicBezTo>
                    <a:pt x="208" y="0"/>
                    <a:pt x="0" y="208"/>
                    <a:pt x="0" y="464"/>
                  </a:cubicBezTo>
                  <a:cubicBezTo>
                    <a:pt x="0" y="833"/>
                    <a:pt x="0" y="833"/>
                    <a:pt x="0" y="833"/>
                  </a:cubicBezTo>
                  <a:cubicBezTo>
                    <a:pt x="152" y="833"/>
                    <a:pt x="152" y="833"/>
                    <a:pt x="152" y="833"/>
                  </a:cubicBezTo>
                  <a:cubicBezTo>
                    <a:pt x="152" y="464"/>
                    <a:pt x="152" y="464"/>
                    <a:pt x="152" y="464"/>
                  </a:cubicBezTo>
                  <a:cubicBezTo>
                    <a:pt x="152" y="292"/>
                    <a:pt x="292" y="152"/>
                    <a:pt x="464" y="152"/>
                  </a:cubicBezTo>
                  <a:cubicBezTo>
                    <a:pt x="547" y="152"/>
                    <a:pt x="624" y="184"/>
                    <a:pt x="683" y="242"/>
                  </a:cubicBezTo>
                  <a:cubicBezTo>
                    <a:pt x="741" y="299"/>
                    <a:pt x="774" y="376"/>
                    <a:pt x="776" y="458"/>
                  </a:cubicBezTo>
                  <a:cubicBezTo>
                    <a:pt x="776" y="541"/>
                    <a:pt x="776" y="541"/>
                    <a:pt x="776" y="541"/>
                  </a:cubicBezTo>
                  <a:cubicBezTo>
                    <a:pt x="689" y="541"/>
                    <a:pt x="689" y="541"/>
                    <a:pt x="689" y="541"/>
                  </a:cubicBezTo>
                  <a:cubicBezTo>
                    <a:pt x="852" y="823"/>
                    <a:pt x="852" y="823"/>
                    <a:pt x="852" y="823"/>
                  </a:cubicBezTo>
                  <a:lnTo>
                    <a:pt x="1015" y="54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1DC38031-C222-4565-AD96-F73F66F814E8}"/>
                </a:ext>
              </a:extLst>
            </p:cNvPr>
            <p:cNvSpPr txBox="1"/>
            <p:nvPr/>
          </p:nvSpPr>
          <p:spPr>
            <a:xfrm>
              <a:off x="1588294" y="3026507"/>
              <a:ext cx="1381125" cy="263296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ctr"/>
              <a:r>
                <a:rPr lang="en-US" sz="1600" dirty="0"/>
                <a:t>Dataset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84BF9BC9-0E4E-442A-9A7E-7BE9F969B416}"/>
                </a:ext>
              </a:extLst>
            </p:cNvPr>
            <p:cNvSpPr txBox="1"/>
            <p:nvPr/>
          </p:nvSpPr>
          <p:spPr>
            <a:xfrm>
              <a:off x="5303839" y="3026507"/>
              <a:ext cx="1381125" cy="526593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ctr"/>
              <a:r>
                <a:rPr lang="en-US" sz="1600" dirty="0"/>
                <a:t>Preprocessed Dataset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7F21C72D-474C-4AB0-AFC5-BDCB7BC549A5}"/>
                </a:ext>
              </a:extLst>
            </p:cNvPr>
            <p:cNvSpPr txBox="1"/>
            <p:nvPr/>
          </p:nvSpPr>
          <p:spPr>
            <a:xfrm>
              <a:off x="9046369" y="3026507"/>
              <a:ext cx="1381125" cy="789889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ctr"/>
              <a:r>
                <a:rPr lang="en-US" sz="1600" dirty="0"/>
                <a:t>Develop Visualization in Excel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607FBA46-02CA-46F3-899D-E75AF1865C42}"/>
                </a:ext>
              </a:extLst>
            </p:cNvPr>
            <p:cNvSpPr txBox="1"/>
            <p:nvPr/>
          </p:nvSpPr>
          <p:spPr>
            <a:xfrm>
              <a:off x="3372557" y="2843223"/>
              <a:ext cx="1381125" cy="526593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ctr"/>
              <a:r>
                <a:rPr lang="en-US" sz="1600" dirty="0"/>
                <a:t>EDA &amp; Preprocessing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DCFC243E-485F-402C-839E-D0D2FE11612C}"/>
                </a:ext>
              </a:extLst>
            </p:cNvPr>
            <p:cNvSpPr txBox="1"/>
            <p:nvPr/>
          </p:nvSpPr>
          <p:spPr>
            <a:xfrm>
              <a:off x="7240752" y="2637547"/>
              <a:ext cx="1381125" cy="526593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ctr"/>
              <a:r>
                <a:rPr lang="en-US" sz="1600" dirty="0"/>
                <a:t>NA Market Analysis in Excel</a:t>
              </a:r>
            </a:p>
          </p:txBody>
        </p:sp>
      </p:grpSp>
      <p:sp>
        <p:nvSpPr>
          <p:cNvPr id="40" name="Freeform 302">
            <a:extLst>
              <a:ext uri="{FF2B5EF4-FFF2-40B4-BE49-F238E27FC236}">
                <a16:creationId xmlns:a16="http://schemas.microsoft.com/office/drawing/2014/main" id="{C329630E-D56E-2186-4C9F-2D79AC0F4882}"/>
              </a:ext>
            </a:extLst>
          </p:cNvPr>
          <p:cNvSpPr>
            <a:spLocks/>
          </p:cNvSpPr>
          <p:nvPr/>
        </p:nvSpPr>
        <p:spPr bwMode="auto">
          <a:xfrm>
            <a:off x="9560306" y="2465372"/>
            <a:ext cx="422532" cy="262998"/>
          </a:xfrm>
          <a:custGeom>
            <a:avLst/>
            <a:gdLst>
              <a:gd name="T0" fmla="*/ 843 w 903"/>
              <a:gd name="T1" fmla="*/ 572 h 602"/>
              <a:gd name="T2" fmla="*/ 843 w 903"/>
              <a:gd name="T3" fmla="*/ 12 h 602"/>
              <a:gd name="T4" fmla="*/ 840 w 903"/>
              <a:gd name="T5" fmla="*/ 7 h 602"/>
              <a:gd name="T6" fmla="*/ 836 w 903"/>
              <a:gd name="T7" fmla="*/ 3 h 602"/>
              <a:gd name="T8" fmla="*/ 831 w 903"/>
              <a:gd name="T9" fmla="*/ 1 h 602"/>
              <a:gd name="T10" fmla="*/ 707 w 903"/>
              <a:gd name="T11" fmla="*/ 0 h 602"/>
              <a:gd name="T12" fmla="*/ 701 w 903"/>
              <a:gd name="T13" fmla="*/ 2 h 602"/>
              <a:gd name="T14" fmla="*/ 697 w 903"/>
              <a:gd name="T15" fmla="*/ 5 h 602"/>
              <a:gd name="T16" fmla="*/ 694 w 903"/>
              <a:gd name="T17" fmla="*/ 9 h 602"/>
              <a:gd name="T18" fmla="*/ 692 w 903"/>
              <a:gd name="T19" fmla="*/ 16 h 602"/>
              <a:gd name="T20" fmla="*/ 632 w 903"/>
              <a:gd name="T21" fmla="*/ 572 h 602"/>
              <a:gd name="T22" fmla="*/ 631 w 903"/>
              <a:gd name="T23" fmla="*/ 283 h 602"/>
              <a:gd name="T24" fmla="*/ 629 w 903"/>
              <a:gd name="T25" fmla="*/ 277 h 602"/>
              <a:gd name="T26" fmla="*/ 626 w 903"/>
              <a:gd name="T27" fmla="*/ 274 h 602"/>
              <a:gd name="T28" fmla="*/ 621 w 903"/>
              <a:gd name="T29" fmla="*/ 271 h 602"/>
              <a:gd name="T30" fmla="*/ 496 w 903"/>
              <a:gd name="T31" fmla="*/ 271 h 602"/>
              <a:gd name="T32" fmla="*/ 491 w 903"/>
              <a:gd name="T33" fmla="*/ 272 h 602"/>
              <a:gd name="T34" fmla="*/ 487 w 903"/>
              <a:gd name="T35" fmla="*/ 275 h 602"/>
              <a:gd name="T36" fmla="*/ 482 w 903"/>
              <a:gd name="T37" fmla="*/ 281 h 602"/>
              <a:gd name="T38" fmla="*/ 481 w 903"/>
              <a:gd name="T39" fmla="*/ 286 h 602"/>
              <a:gd name="T40" fmla="*/ 421 w 903"/>
              <a:gd name="T41" fmla="*/ 572 h 602"/>
              <a:gd name="T42" fmla="*/ 421 w 903"/>
              <a:gd name="T43" fmla="*/ 193 h 602"/>
              <a:gd name="T44" fmla="*/ 419 w 903"/>
              <a:gd name="T45" fmla="*/ 187 h 602"/>
              <a:gd name="T46" fmla="*/ 415 w 903"/>
              <a:gd name="T47" fmla="*/ 183 h 602"/>
              <a:gd name="T48" fmla="*/ 409 w 903"/>
              <a:gd name="T49" fmla="*/ 181 h 602"/>
              <a:gd name="T50" fmla="*/ 286 w 903"/>
              <a:gd name="T51" fmla="*/ 181 h 602"/>
              <a:gd name="T52" fmla="*/ 280 w 903"/>
              <a:gd name="T53" fmla="*/ 182 h 602"/>
              <a:gd name="T54" fmla="*/ 275 w 903"/>
              <a:gd name="T55" fmla="*/ 185 h 602"/>
              <a:gd name="T56" fmla="*/ 272 w 903"/>
              <a:gd name="T57" fmla="*/ 190 h 602"/>
              <a:gd name="T58" fmla="*/ 271 w 903"/>
              <a:gd name="T59" fmla="*/ 196 h 602"/>
              <a:gd name="T60" fmla="*/ 211 w 903"/>
              <a:gd name="T61" fmla="*/ 572 h 602"/>
              <a:gd name="T62" fmla="*/ 210 w 903"/>
              <a:gd name="T63" fmla="*/ 404 h 602"/>
              <a:gd name="T64" fmla="*/ 208 w 903"/>
              <a:gd name="T65" fmla="*/ 399 h 602"/>
              <a:gd name="T66" fmla="*/ 204 w 903"/>
              <a:gd name="T67" fmla="*/ 394 h 602"/>
              <a:gd name="T68" fmla="*/ 199 w 903"/>
              <a:gd name="T69" fmla="*/ 392 h 602"/>
              <a:gd name="T70" fmla="*/ 75 w 903"/>
              <a:gd name="T71" fmla="*/ 391 h 602"/>
              <a:gd name="T72" fmla="*/ 69 w 903"/>
              <a:gd name="T73" fmla="*/ 392 h 602"/>
              <a:gd name="T74" fmla="*/ 65 w 903"/>
              <a:gd name="T75" fmla="*/ 396 h 602"/>
              <a:gd name="T76" fmla="*/ 62 w 903"/>
              <a:gd name="T77" fmla="*/ 401 h 602"/>
              <a:gd name="T78" fmla="*/ 60 w 903"/>
              <a:gd name="T79" fmla="*/ 406 h 602"/>
              <a:gd name="T80" fmla="*/ 15 w 903"/>
              <a:gd name="T81" fmla="*/ 572 h 602"/>
              <a:gd name="T82" fmla="*/ 9 w 903"/>
              <a:gd name="T83" fmla="*/ 573 h 602"/>
              <a:gd name="T84" fmla="*/ 4 w 903"/>
              <a:gd name="T85" fmla="*/ 577 h 602"/>
              <a:gd name="T86" fmla="*/ 1 w 903"/>
              <a:gd name="T87" fmla="*/ 581 h 602"/>
              <a:gd name="T88" fmla="*/ 0 w 903"/>
              <a:gd name="T89" fmla="*/ 587 h 602"/>
              <a:gd name="T90" fmla="*/ 1 w 903"/>
              <a:gd name="T91" fmla="*/ 593 h 602"/>
              <a:gd name="T92" fmla="*/ 4 w 903"/>
              <a:gd name="T93" fmla="*/ 598 h 602"/>
              <a:gd name="T94" fmla="*/ 9 w 903"/>
              <a:gd name="T95" fmla="*/ 601 h 602"/>
              <a:gd name="T96" fmla="*/ 15 w 903"/>
              <a:gd name="T97" fmla="*/ 602 h 602"/>
              <a:gd name="T98" fmla="*/ 196 w 903"/>
              <a:gd name="T99" fmla="*/ 602 h 602"/>
              <a:gd name="T100" fmla="*/ 406 w 903"/>
              <a:gd name="T101" fmla="*/ 602 h 602"/>
              <a:gd name="T102" fmla="*/ 617 w 903"/>
              <a:gd name="T103" fmla="*/ 602 h 602"/>
              <a:gd name="T104" fmla="*/ 828 w 903"/>
              <a:gd name="T105" fmla="*/ 602 h 602"/>
              <a:gd name="T106" fmla="*/ 891 w 903"/>
              <a:gd name="T107" fmla="*/ 602 h 602"/>
              <a:gd name="T108" fmla="*/ 896 w 903"/>
              <a:gd name="T109" fmla="*/ 600 h 602"/>
              <a:gd name="T110" fmla="*/ 901 w 903"/>
              <a:gd name="T111" fmla="*/ 596 h 602"/>
              <a:gd name="T112" fmla="*/ 903 w 903"/>
              <a:gd name="T113" fmla="*/ 591 h 602"/>
              <a:gd name="T114" fmla="*/ 903 w 903"/>
              <a:gd name="T115" fmla="*/ 584 h 602"/>
              <a:gd name="T116" fmla="*/ 901 w 903"/>
              <a:gd name="T117" fmla="*/ 579 h 602"/>
              <a:gd name="T118" fmla="*/ 896 w 903"/>
              <a:gd name="T119" fmla="*/ 575 h 602"/>
              <a:gd name="T120" fmla="*/ 891 w 903"/>
              <a:gd name="T121" fmla="*/ 572 h 6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903" h="602">
                <a:moveTo>
                  <a:pt x="888" y="572"/>
                </a:moveTo>
                <a:lnTo>
                  <a:pt x="843" y="572"/>
                </a:lnTo>
                <a:lnTo>
                  <a:pt x="843" y="16"/>
                </a:lnTo>
                <a:lnTo>
                  <a:pt x="843" y="12"/>
                </a:lnTo>
                <a:lnTo>
                  <a:pt x="842" y="9"/>
                </a:lnTo>
                <a:lnTo>
                  <a:pt x="840" y="7"/>
                </a:lnTo>
                <a:lnTo>
                  <a:pt x="838" y="5"/>
                </a:lnTo>
                <a:lnTo>
                  <a:pt x="836" y="3"/>
                </a:lnTo>
                <a:lnTo>
                  <a:pt x="834" y="2"/>
                </a:lnTo>
                <a:lnTo>
                  <a:pt x="831" y="1"/>
                </a:lnTo>
                <a:lnTo>
                  <a:pt x="828" y="1"/>
                </a:lnTo>
                <a:lnTo>
                  <a:pt x="707" y="0"/>
                </a:lnTo>
                <a:lnTo>
                  <a:pt x="704" y="1"/>
                </a:lnTo>
                <a:lnTo>
                  <a:pt x="701" y="2"/>
                </a:lnTo>
                <a:lnTo>
                  <a:pt x="699" y="3"/>
                </a:lnTo>
                <a:lnTo>
                  <a:pt x="697" y="5"/>
                </a:lnTo>
                <a:lnTo>
                  <a:pt x="695" y="7"/>
                </a:lnTo>
                <a:lnTo>
                  <a:pt x="694" y="9"/>
                </a:lnTo>
                <a:lnTo>
                  <a:pt x="692" y="12"/>
                </a:lnTo>
                <a:lnTo>
                  <a:pt x="692" y="16"/>
                </a:lnTo>
                <a:lnTo>
                  <a:pt x="692" y="572"/>
                </a:lnTo>
                <a:lnTo>
                  <a:pt x="632" y="572"/>
                </a:lnTo>
                <a:lnTo>
                  <a:pt x="632" y="286"/>
                </a:lnTo>
                <a:lnTo>
                  <a:pt x="631" y="283"/>
                </a:lnTo>
                <a:lnTo>
                  <a:pt x="631" y="281"/>
                </a:lnTo>
                <a:lnTo>
                  <a:pt x="629" y="277"/>
                </a:lnTo>
                <a:lnTo>
                  <a:pt x="628" y="275"/>
                </a:lnTo>
                <a:lnTo>
                  <a:pt x="626" y="274"/>
                </a:lnTo>
                <a:lnTo>
                  <a:pt x="623" y="272"/>
                </a:lnTo>
                <a:lnTo>
                  <a:pt x="621" y="271"/>
                </a:lnTo>
                <a:lnTo>
                  <a:pt x="617" y="271"/>
                </a:lnTo>
                <a:lnTo>
                  <a:pt x="496" y="271"/>
                </a:lnTo>
                <a:lnTo>
                  <a:pt x="494" y="271"/>
                </a:lnTo>
                <a:lnTo>
                  <a:pt x="491" y="272"/>
                </a:lnTo>
                <a:lnTo>
                  <a:pt x="489" y="274"/>
                </a:lnTo>
                <a:lnTo>
                  <a:pt x="487" y="275"/>
                </a:lnTo>
                <a:lnTo>
                  <a:pt x="484" y="277"/>
                </a:lnTo>
                <a:lnTo>
                  <a:pt x="482" y="281"/>
                </a:lnTo>
                <a:lnTo>
                  <a:pt x="482" y="283"/>
                </a:lnTo>
                <a:lnTo>
                  <a:pt x="481" y="286"/>
                </a:lnTo>
                <a:lnTo>
                  <a:pt x="481" y="572"/>
                </a:lnTo>
                <a:lnTo>
                  <a:pt x="421" y="572"/>
                </a:lnTo>
                <a:lnTo>
                  <a:pt x="421" y="196"/>
                </a:lnTo>
                <a:lnTo>
                  <a:pt x="421" y="193"/>
                </a:lnTo>
                <a:lnTo>
                  <a:pt x="420" y="190"/>
                </a:lnTo>
                <a:lnTo>
                  <a:pt x="419" y="187"/>
                </a:lnTo>
                <a:lnTo>
                  <a:pt x="417" y="185"/>
                </a:lnTo>
                <a:lnTo>
                  <a:pt x="415" y="183"/>
                </a:lnTo>
                <a:lnTo>
                  <a:pt x="413" y="182"/>
                </a:lnTo>
                <a:lnTo>
                  <a:pt x="409" y="181"/>
                </a:lnTo>
                <a:lnTo>
                  <a:pt x="406" y="181"/>
                </a:lnTo>
                <a:lnTo>
                  <a:pt x="286" y="181"/>
                </a:lnTo>
                <a:lnTo>
                  <a:pt x="283" y="181"/>
                </a:lnTo>
                <a:lnTo>
                  <a:pt x="280" y="182"/>
                </a:lnTo>
                <a:lnTo>
                  <a:pt x="277" y="183"/>
                </a:lnTo>
                <a:lnTo>
                  <a:pt x="275" y="185"/>
                </a:lnTo>
                <a:lnTo>
                  <a:pt x="273" y="187"/>
                </a:lnTo>
                <a:lnTo>
                  <a:pt x="272" y="190"/>
                </a:lnTo>
                <a:lnTo>
                  <a:pt x="271" y="193"/>
                </a:lnTo>
                <a:lnTo>
                  <a:pt x="271" y="196"/>
                </a:lnTo>
                <a:lnTo>
                  <a:pt x="271" y="572"/>
                </a:lnTo>
                <a:lnTo>
                  <a:pt x="211" y="572"/>
                </a:lnTo>
                <a:lnTo>
                  <a:pt x="211" y="406"/>
                </a:lnTo>
                <a:lnTo>
                  <a:pt x="210" y="404"/>
                </a:lnTo>
                <a:lnTo>
                  <a:pt x="210" y="401"/>
                </a:lnTo>
                <a:lnTo>
                  <a:pt x="208" y="399"/>
                </a:lnTo>
                <a:lnTo>
                  <a:pt x="207" y="396"/>
                </a:lnTo>
                <a:lnTo>
                  <a:pt x="204" y="394"/>
                </a:lnTo>
                <a:lnTo>
                  <a:pt x="201" y="393"/>
                </a:lnTo>
                <a:lnTo>
                  <a:pt x="199" y="392"/>
                </a:lnTo>
                <a:lnTo>
                  <a:pt x="196" y="391"/>
                </a:lnTo>
                <a:lnTo>
                  <a:pt x="75" y="391"/>
                </a:lnTo>
                <a:lnTo>
                  <a:pt x="73" y="392"/>
                </a:lnTo>
                <a:lnTo>
                  <a:pt x="69" y="392"/>
                </a:lnTo>
                <a:lnTo>
                  <a:pt x="67" y="394"/>
                </a:lnTo>
                <a:lnTo>
                  <a:pt x="65" y="396"/>
                </a:lnTo>
                <a:lnTo>
                  <a:pt x="63" y="399"/>
                </a:lnTo>
                <a:lnTo>
                  <a:pt x="62" y="401"/>
                </a:lnTo>
                <a:lnTo>
                  <a:pt x="61" y="404"/>
                </a:lnTo>
                <a:lnTo>
                  <a:pt x="60" y="406"/>
                </a:lnTo>
                <a:lnTo>
                  <a:pt x="60" y="572"/>
                </a:lnTo>
                <a:lnTo>
                  <a:pt x="15" y="572"/>
                </a:lnTo>
                <a:lnTo>
                  <a:pt x="11" y="572"/>
                </a:lnTo>
                <a:lnTo>
                  <a:pt x="9" y="573"/>
                </a:lnTo>
                <a:lnTo>
                  <a:pt x="6" y="575"/>
                </a:lnTo>
                <a:lnTo>
                  <a:pt x="4" y="577"/>
                </a:lnTo>
                <a:lnTo>
                  <a:pt x="3" y="579"/>
                </a:lnTo>
                <a:lnTo>
                  <a:pt x="1" y="581"/>
                </a:lnTo>
                <a:lnTo>
                  <a:pt x="1" y="584"/>
                </a:lnTo>
                <a:lnTo>
                  <a:pt x="0" y="587"/>
                </a:lnTo>
                <a:lnTo>
                  <a:pt x="1" y="591"/>
                </a:lnTo>
                <a:lnTo>
                  <a:pt x="1" y="593"/>
                </a:lnTo>
                <a:lnTo>
                  <a:pt x="3" y="596"/>
                </a:lnTo>
                <a:lnTo>
                  <a:pt x="4" y="598"/>
                </a:lnTo>
                <a:lnTo>
                  <a:pt x="6" y="600"/>
                </a:lnTo>
                <a:lnTo>
                  <a:pt x="9" y="601"/>
                </a:lnTo>
                <a:lnTo>
                  <a:pt x="11" y="602"/>
                </a:lnTo>
                <a:lnTo>
                  <a:pt x="15" y="602"/>
                </a:lnTo>
                <a:lnTo>
                  <a:pt x="75" y="602"/>
                </a:lnTo>
                <a:lnTo>
                  <a:pt x="196" y="602"/>
                </a:lnTo>
                <a:lnTo>
                  <a:pt x="286" y="602"/>
                </a:lnTo>
                <a:lnTo>
                  <a:pt x="406" y="602"/>
                </a:lnTo>
                <a:lnTo>
                  <a:pt x="496" y="602"/>
                </a:lnTo>
                <a:lnTo>
                  <a:pt x="617" y="602"/>
                </a:lnTo>
                <a:lnTo>
                  <a:pt x="707" y="602"/>
                </a:lnTo>
                <a:lnTo>
                  <a:pt x="828" y="602"/>
                </a:lnTo>
                <a:lnTo>
                  <a:pt x="888" y="602"/>
                </a:lnTo>
                <a:lnTo>
                  <a:pt x="891" y="602"/>
                </a:lnTo>
                <a:lnTo>
                  <a:pt x="894" y="601"/>
                </a:lnTo>
                <a:lnTo>
                  <a:pt x="896" y="600"/>
                </a:lnTo>
                <a:lnTo>
                  <a:pt x="898" y="598"/>
                </a:lnTo>
                <a:lnTo>
                  <a:pt x="901" y="596"/>
                </a:lnTo>
                <a:lnTo>
                  <a:pt x="902" y="593"/>
                </a:lnTo>
                <a:lnTo>
                  <a:pt x="903" y="591"/>
                </a:lnTo>
                <a:lnTo>
                  <a:pt x="903" y="587"/>
                </a:lnTo>
                <a:lnTo>
                  <a:pt x="903" y="584"/>
                </a:lnTo>
                <a:lnTo>
                  <a:pt x="902" y="581"/>
                </a:lnTo>
                <a:lnTo>
                  <a:pt x="901" y="579"/>
                </a:lnTo>
                <a:lnTo>
                  <a:pt x="898" y="577"/>
                </a:lnTo>
                <a:lnTo>
                  <a:pt x="896" y="575"/>
                </a:lnTo>
                <a:lnTo>
                  <a:pt x="894" y="573"/>
                </a:lnTo>
                <a:lnTo>
                  <a:pt x="891" y="572"/>
                </a:lnTo>
                <a:lnTo>
                  <a:pt x="888" y="57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" name="Graphic 8" descr="Document with solid fill">
            <a:extLst>
              <a:ext uri="{FF2B5EF4-FFF2-40B4-BE49-F238E27FC236}">
                <a16:creationId xmlns:a16="http://schemas.microsoft.com/office/drawing/2014/main" id="{77872F92-CE35-7F39-FE68-AD826867AC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18655" y="2289028"/>
            <a:ext cx="527476" cy="527476"/>
          </a:xfrm>
          <a:prstGeom prst="rect">
            <a:avLst/>
          </a:prstGeom>
        </p:spPr>
      </p:pic>
      <p:pic>
        <p:nvPicPr>
          <p:cNvPr id="11" name="Graphic 10" descr="Research with solid fill">
            <a:extLst>
              <a:ext uri="{FF2B5EF4-FFF2-40B4-BE49-F238E27FC236}">
                <a16:creationId xmlns:a16="http://schemas.microsoft.com/office/drawing/2014/main" id="{FC9A5F6C-BA92-30DF-EFE6-A7E5F28201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50747" y="3776102"/>
            <a:ext cx="491868" cy="491868"/>
          </a:xfrm>
          <a:prstGeom prst="rect">
            <a:avLst/>
          </a:prstGeom>
        </p:spPr>
      </p:pic>
      <p:pic>
        <p:nvPicPr>
          <p:cNvPr id="45" name="Graphic 44" descr="Document with solid fill">
            <a:extLst>
              <a:ext uri="{FF2B5EF4-FFF2-40B4-BE49-F238E27FC236}">
                <a16:creationId xmlns:a16="http://schemas.microsoft.com/office/drawing/2014/main" id="{5EB2AD1F-9651-6243-BA5C-692B8DEA63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28047" y="2344582"/>
            <a:ext cx="527476" cy="527476"/>
          </a:xfrm>
          <a:prstGeom prst="rect">
            <a:avLst/>
          </a:prstGeom>
        </p:spPr>
      </p:pic>
      <p:pic>
        <p:nvPicPr>
          <p:cNvPr id="46" name="Graphic 45" descr="Research with solid fill">
            <a:extLst>
              <a:ext uri="{FF2B5EF4-FFF2-40B4-BE49-F238E27FC236}">
                <a16:creationId xmlns:a16="http://schemas.microsoft.com/office/drawing/2014/main" id="{743C8A78-824B-286F-2F32-5E98102DE0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13699" y="3776102"/>
            <a:ext cx="491868" cy="491868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5062B3A4-205F-4908-1415-6E4456737AA6}"/>
              </a:ext>
            </a:extLst>
          </p:cNvPr>
          <p:cNvSpPr txBox="1"/>
          <p:nvPr/>
        </p:nvSpPr>
        <p:spPr>
          <a:xfrm>
            <a:off x="605086" y="3650930"/>
            <a:ext cx="1394874" cy="24622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1600" b="1" dirty="0">
                <a:latin typeface="Berlin Sans FB Demi" panose="020E0802020502020306" pitchFamily="34" charset="0"/>
              </a:rPr>
              <a:t>Raw Data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E0532BB-0157-5725-F0E1-8D974915707C}"/>
              </a:ext>
            </a:extLst>
          </p:cNvPr>
          <p:cNvSpPr txBox="1"/>
          <p:nvPr/>
        </p:nvSpPr>
        <p:spPr>
          <a:xfrm>
            <a:off x="10058400" y="3608250"/>
            <a:ext cx="1394874" cy="24622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1600" dirty="0">
                <a:latin typeface="Berlin Sans FB Demi" panose="020E0802020502020306" pitchFamily="34" charset="0"/>
              </a:rPr>
              <a:t>Insights</a:t>
            </a:r>
          </a:p>
        </p:txBody>
      </p:sp>
    </p:spTree>
    <p:extLst>
      <p:ext uri="{BB962C8B-B14F-4D97-AF65-F5344CB8AC3E}">
        <p14:creationId xmlns:p14="http://schemas.microsoft.com/office/powerpoint/2010/main" val="3342148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zigZ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E62710-286F-4B00-9BF4-C4E48604E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04961" y="6356350"/>
            <a:ext cx="2743200" cy="365125"/>
          </a:xfrm>
        </p:spPr>
        <p:txBody>
          <a:bodyPr/>
          <a:lstStyle/>
          <a:p>
            <a:fld id="{8104C915-17D6-486A-86EC-048CBE10C825}" type="slidenum">
              <a:rPr lang="en-US" smtClean="0"/>
              <a:t>5</a:t>
            </a:fld>
            <a:endParaRPr lang="en-US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F696692B-5A3B-4F08-8DD7-D2980E951EA7}"/>
              </a:ext>
            </a:extLst>
          </p:cNvPr>
          <p:cNvSpPr txBox="1"/>
          <p:nvPr/>
        </p:nvSpPr>
        <p:spPr>
          <a:xfrm>
            <a:off x="7003325" y="1017408"/>
            <a:ext cx="3426157" cy="1077218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en-US" sz="1400" dirty="0">
                <a:latin typeface="+mj-lt"/>
              </a:rPr>
              <a:t>Total No of products (rows): 114689</a:t>
            </a:r>
          </a:p>
          <a:p>
            <a:pPr algn="just"/>
            <a:r>
              <a:rPr lang="en-US" sz="1400" dirty="0">
                <a:latin typeface="+mj-lt"/>
              </a:rPr>
              <a:t>Total No of Features (columns): 7</a:t>
            </a:r>
          </a:p>
          <a:p>
            <a:pPr algn="just"/>
            <a:r>
              <a:rPr lang="en-US" sz="1400" dirty="0">
                <a:latin typeface="+mj-lt"/>
              </a:rPr>
              <a:t>Total No of Market Subcategories:  14</a:t>
            </a:r>
          </a:p>
          <a:p>
            <a:pPr algn="just"/>
            <a:r>
              <a:rPr lang="en-US" sz="1400" dirty="0">
                <a:latin typeface="+mj-lt"/>
              </a:rPr>
              <a:t>Total No of Countries: 108</a:t>
            </a:r>
          </a:p>
          <a:p>
            <a:pPr algn="just"/>
            <a:r>
              <a:rPr lang="en-US" sz="1400" dirty="0">
                <a:latin typeface="+mj-lt"/>
              </a:rPr>
              <a:t>Total No of Regions: 8 </a:t>
            </a:r>
          </a:p>
        </p:txBody>
      </p: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7189A94C-8699-4CA0-A2B5-4377566E2EF8}"/>
              </a:ext>
            </a:extLst>
          </p:cNvPr>
          <p:cNvCxnSpPr/>
          <p:nvPr/>
        </p:nvCxnSpPr>
        <p:spPr>
          <a:xfrm>
            <a:off x="5893952" y="2097083"/>
            <a:ext cx="4912459" cy="0"/>
          </a:xfrm>
          <a:prstGeom prst="line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D575CD53-6108-481A-A31F-305A2B59F755}"/>
              </a:ext>
            </a:extLst>
          </p:cNvPr>
          <p:cNvSpPr txBox="1"/>
          <p:nvPr/>
        </p:nvSpPr>
        <p:spPr>
          <a:xfrm>
            <a:off x="809728" y="3371207"/>
            <a:ext cx="3241488" cy="221599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US" sz="3600" dirty="0">
                <a:latin typeface="+mj-lt"/>
              </a:rPr>
              <a:t>Exploratory Data Analysis &amp; Preprocessing (Python)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75326F3-7210-4070-8501-BDFE478314E2}"/>
              </a:ext>
            </a:extLst>
          </p:cNvPr>
          <p:cNvGrpSpPr/>
          <p:nvPr/>
        </p:nvGrpSpPr>
        <p:grpSpPr>
          <a:xfrm>
            <a:off x="779478" y="1149606"/>
            <a:ext cx="2886583" cy="2151828"/>
            <a:chOff x="694817" y="1114149"/>
            <a:chExt cx="2886583" cy="2151828"/>
          </a:xfrm>
        </p:grpSpPr>
        <p:pic>
          <p:nvPicPr>
            <p:cNvPr id="121" name="Picture 120">
              <a:extLst>
                <a:ext uri="{FF2B5EF4-FFF2-40B4-BE49-F238E27FC236}">
                  <a16:creationId xmlns:a16="http://schemas.microsoft.com/office/drawing/2014/main" id="{B535FBE3-3CEA-48E1-9A73-21021F8C8D4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1189" t="2494" r="38510" b="4521"/>
            <a:stretch>
              <a:fillRect/>
            </a:stretch>
          </p:blipFill>
          <p:spPr>
            <a:xfrm>
              <a:off x="694817" y="1114149"/>
              <a:ext cx="1991395" cy="1991395"/>
            </a:xfrm>
            <a:custGeom>
              <a:avLst/>
              <a:gdLst>
                <a:gd name="connsiteX0" fmla="*/ 2165350 w 4330700"/>
                <a:gd name="connsiteY0" fmla="*/ 0 h 4330700"/>
                <a:gd name="connsiteX1" fmla="*/ 4330700 w 4330700"/>
                <a:gd name="connsiteY1" fmla="*/ 2165350 h 4330700"/>
                <a:gd name="connsiteX2" fmla="*/ 2165350 w 4330700"/>
                <a:gd name="connsiteY2" fmla="*/ 4330700 h 4330700"/>
                <a:gd name="connsiteX3" fmla="*/ 0 w 4330700"/>
                <a:gd name="connsiteY3" fmla="*/ 2165350 h 433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30700" h="4330700">
                  <a:moveTo>
                    <a:pt x="2165350" y="0"/>
                  </a:moveTo>
                  <a:lnTo>
                    <a:pt x="4330700" y="2165350"/>
                  </a:lnTo>
                  <a:lnTo>
                    <a:pt x="2165350" y="4330700"/>
                  </a:lnTo>
                  <a:lnTo>
                    <a:pt x="0" y="2165350"/>
                  </a:lnTo>
                  <a:close/>
                </a:path>
              </a:pathLst>
            </a:custGeom>
          </p:spPr>
        </p:pic>
        <p:pic>
          <p:nvPicPr>
            <p:cNvPr id="123" name="Picture 122">
              <a:extLst>
                <a:ext uri="{FF2B5EF4-FFF2-40B4-BE49-F238E27FC236}">
                  <a16:creationId xmlns:a16="http://schemas.microsoft.com/office/drawing/2014/main" id="{AFA2DF01-8A41-421C-A104-B7A68F2371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4518" t="2494" r="15181" b="4521"/>
            <a:stretch/>
          </p:blipFill>
          <p:spPr>
            <a:xfrm>
              <a:off x="1590005" y="1114149"/>
              <a:ext cx="1991395" cy="1991395"/>
            </a:xfrm>
            <a:custGeom>
              <a:avLst/>
              <a:gdLst>
                <a:gd name="connsiteX0" fmla="*/ 2165350 w 4330700"/>
                <a:gd name="connsiteY0" fmla="*/ 0 h 4330700"/>
                <a:gd name="connsiteX1" fmla="*/ 4330700 w 4330700"/>
                <a:gd name="connsiteY1" fmla="*/ 2165350 h 4330700"/>
                <a:gd name="connsiteX2" fmla="*/ 2165350 w 4330700"/>
                <a:gd name="connsiteY2" fmla="*/ 4330700 h 4330700"/>
                <a:gd name="connsiteX3" fmla="*/ 0 w 4330700"/>
                <a:gd name="connsiteY3" fmla="*/ 2165350 h 433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30700" h="4330700">
                  <a:moveTo>
                    <a:pt x="2165350" y="0"/>
                  </a:moveTo>
                  <a:lnTo>
                    <a:pt x="4330700" y="2165350"/>
                  </a:lnTo>
                  <a:lnTo>
                    <a:pt x="2165350" y="4330700"/>
                  </a:lnTo>
                  <a:lnTo>
                    <a:pt x="0" y="2165350"/>
                  </a:lnTo>
                  <a:close/>
                </a:path>
              </a:pathLst>
            </a:custGeom>
          </p:spPr>
        </p:pic>
        <p:sp>
          <p:nvSpPr>
            <p:cNvPr id="124" name="Diamond 123">
              <a:extLst>
                <a:ext uri="{FF2B5EF4-FFF2-40B4-BE49-F238E27FC236}">
                  <a16:creationId xmlns:a16="http://schemas.microsoft.com/office/drawing/2014/main" id="{F65DA0DE-E03D-4C8B-9954-A8D440E6DFFD}"/>
                </a:ext>
              </a:extLst>
            </p:cNvPr>
            <p:cNvSpPr/>
            <p:nvPr/>
          </p:nvSpPr>
          <p:spPr>
            <a:xfrm>
              <a:off x="1070238" y="1130237"/>
              <a:ext cx="2135740" cy="2135740"/>
            </a:xfrm>
            <a:prstGeom prst="diamond">
              <a:avLst/>
            </a:prstGeom>
            <a:solidFill>
              <a:schemeClr val="tx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5" name="Freeform 3886">
            <a:extLst>
              <a:ext uri="{FF2B5EF4-FFF2-40B4-BE49-F238E27FC236}">
                <a16:creationId xmlns:a16="http://schemas.microsoft.com/office/drawing/2014/main" id="{2FA6C4BF-689E-4194-B64E-5F151EF1A5CF}"/>
              </a:ext>
            </a:extLst>
          </p:cNvPr>
          <p:cNvSpPr>
            <a:spLocks noEditPoints="1"/>
          </p:cNvSpPr>
          <p:nvPr/>
        </p:nvSpPr>
        <p:spPr bwMode="auto">
          <a:xfrm>
            <a:off x="1979627" y="1983722"/>
            <a:ext cx="486284" cy="483596"/>
          </a:xfrm>
          <a:custGeom>
            <a:avLst/>
            <a:gdLst>
              <a:gd name="T0" fmla="*/ 268 w 902"/>
              <a:gd name="T1" fmla="*/ 575 h 901"/>
              <a:gd name="T2" fmla="*/ 207 w 902"/>
              <a:gd name="T3" fmla="*/ 555 h 901"/>
              <a:gd name="T4" fmla="*/ 155 w 902"/>
              <a:gd name="T5" fmla="*/ 520 h 901"/>
              <a:gd name="T6" fmla="*/ 112 w 902"/>
              <a:gd name="T7" fmla="*/ 475 h 901"/>
              <a:gd name="T8" fmla="*/ 81 w 902"/>
              <a:gd name="T9" fmla="*/ 422 h 901"/>
              <a:gd name="T10" fmla="*/ 64 w 902"/>
              <a:gd name="T11" fmla="*/ 360 h 901"/>
              <a:gd name="T12" fmla="*/ 61 w 902"/>
              <a:gd name="T13" fmla="*/ 294 h 901"/>
              <a:gd name="T14" fmla="*/ 76 w 902"/>
              <a:gd name="T15" fmla="*/ 231 h 901"/>
              <a:gd name="T16" fmla="*/ 104 w 902"/>
              <a:gd name="T17" fmla="*/ 175 h 901"/>
              <a:gd name="T18" fmla="*/ 145 w 902"/>
              <a:gd name="T19" fmla="*/ 128 h 901"/>
              <a:gd name="T20" fmla="*/ 197 w 902"/>
              <a:gd name="T21" fmla="*/ 92 h 901"/>
              <a:gd name="T22" fmla="*/ 256 w 902"/>
              <a:gd name="T23" fmla="*/ 69 h 901"/>
              <a:gd name="T24" fmla="*/ 320 w 902"/>
              <a:gd name="T25" fmla="*/ 60 h 901"/>
              <a:gd name="T26" fmla="*/ 385 w 902"/>
              <a:gd name="T27" fmla="*/ 69 h 901"/>
              <a:gd name="T28" fmla="*/ 444 w 902"/>
              <a:gd name="T29" fmla="*/ 92 h 901"/>
              <a:gd name="T30" fmla="*/ 495 w 902"/>
              <a:gd name="T31" fmla="*/ 128 h 901"/>
              <a:gd name="T32" fmla="*/ 537 w 902"/>
              <a:gd name="T33" fmla="*/ 175 h 901"/>
              <a:gd name="T34" fmla="*/ 564 w 902"/>
              <a:gd name="T35" fmla="*/ 231 h 901"/>
              <a:gd name="T36" fmla="*/ 579 w 902"/>
              <a:gd name="T37" fmla="*/ 294 h 901"/>
              <a:gd name="T38" fmla="*/ 577 w 902"/>
              <a:gd name="T39" fmla="*/ 360 h 901"/>
              <a:gd name="T40" fmla="*/ 560 w 902"/>
              <a:gd name="T41" fmla="*/ 422 h 901"/>
              <a:gd name="T42" fmla="*/ 529 w 902"/>
              <a:gd name="T43" fmla="*/ 475 h 901"/>
              <a:gd name="T44" fmla="*/ 486 w 902"/>
              <a:gd name="T45" fmla="*/ 520 h 901"/>
              <a:gd name="T46" fmla="*/ 432 w 902"/>
              <a:gd name="T47" fmla="*/ 555 h 901"/>
              <a:gd name="T48" fmla="*/ 372 w 902"/>
              <a:gd name="T49" fmla="*/ 575 h 901"/>
              <a:gd name="T50" fmla="*/ 320 w 902"/>
              <a:gd name="T51" fmla="*/ 580 h 901"/>
              <a:gd name="T52" fmla="*/ 591 w 902"/>
              <a:gd name="T53" fmla="*/ 491 h 901"/>
              <a:gd name="T54" fmla="*/ 621 w 902"/>
              <a:gd name="T55" fmla="*/ 430 h 901"/>
              <a:gd name="T56" fmla="*/ 637 w 902"/>
              <a:gd name="T57" fmla="*/ 363 h 901"/>
              <a:gd name="T58" fmla="*/ 638 w 902"/>
              <a:gd name="T59" fmla="*/ 288 h 901"/>
              <a:gd name="T60" fmla="*/ 621 w 902"/>
              <a:gd name="T61" fmla="*/ 211 h 901"/>
              <a:gd name="T62" fmla="*/ 586 w 902"/>
              <a:gd name="T63" fmla="*/ 142 h 901"/>
              <a:gd name="T64" fmla="*/ 535 w 902"/>
              <a:gd name="T65" fmla="*/ 83 h 901"/>
              <a:gd name="T66" fmla="*/ 473 w 902"/>
              <a:gd name="T67" fmla="*/ 39 h 901"/>
              <a:gd name="T68" fmla="*/ 400 w 902"/>
              <a:gd name="T69" fmla="*/ 10 h 901"/>
              <a:gd name="T70" fmla="*/ 320 w 902"/>
              <a:gd name="T71" fmla="*/ 0 h 901"/>
              <a:gd name="T72" fmla="*/ 241 w 902"/>
              <a:gd name="T73" fmla="*/ 10 h 901"/>
              <a:gd name="T74" fmla="*/ 168 w 902"/>
              <a:gd name="T75" fmla="*/ 39 h 901"/>
              <a:gd name="T76" fmla="*/ 105 w 902"/>
              <a:gd name="T77" fmla="*/ 83 h 901"/>
              <a:gd name="T78" fmla="*/ 55 w 902"/>
              <a:gd name="T79" fmla="*/ 142 h 901"/>
              <a:gd name="T80" fmla="*/ 20 w 902"/>
              <a:gd name="T81" fmla="*/ 211 h 901"/>
              <a:gd name="T82" fmla="*/ 1 w 902"/>
              <a:gd name="T83" fmla="*/ 288 h 901"/>
              <a:gd name="T84" fmla="*/ 3 w 902"/>
              <a:gd name="T85" fmla="*/ 369 h 901"/>
              <a:gd name="T86" fmla="*/ 25 w 902"/>
              <a:gd name="T87" fmla="*/ 445 h 901"/>
              <a:gd name="T88" fmla="*/ 64 w 902"/>
              <a:gd name="T89" fmla="*/ 512 h 901"/>
              <a:gd name="T90" fmla="*/ 117 w 902"/>
              <a:gd name="T91" fmla="*/ 568 h 901"/>
              <a:gd name="T92" fmla="*/ 182 w 902"/>
              <a:gd name="T93" fmla="*/ 608 h 901"/>
              <a:gd name="T94" fmla="*/ 256 w 902"/>
              <a:gd name="T95" fmla="*/ 634 h 901"/>
              <a:gd name="T96" fmla="*/ 335 w 902"/>
              <a:gd name="T97" fmla="*/ 641 h 901"/>
              <a:gd name="T98" fmla="*/ 405 w 902"/>
              <a:gd name="T99" fmla="*/ 630 h 901"/>
              <a:gd name="T100" fmla="*/ 468 w 902"/>
              <a:gd name="T101" fmla="*/ 604 h 901"/>
              <a:gd name="T102" fmla="*/ 525 w 902"/>
              <a:gd name="T103" fmla="*/ 567 h 901"/>
              <a:gd name="T104" fmla="*/ 871 w 902"/>
              <a:gd name="T105" fmla="*/ 901 h 901"/>
              <a:gd name="T106" fmla="*/ 897 w 902"/>
              <a:gd name="T107" fmla="*/ 888 h 901"/>
              <a:gd name="T108" fmla="*/ 899 w 902"/>
              <a:gd name="T109" fmla="*/ 860 h 9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902" h="901">
                <a:moveTo>
                  <a:pt x="320" y="580"/>
                </a:moveTo>
                <a:lnTo>
                  <a:pt x="307" y="580"/>
                </a:lnTo>
                <a:lnTo>
                  <a:pt x="294" y="579"/>
                </a:lnTo>
                <a:lnTo>
                  <a:pt x="281" y="577"/>
                </a:lnTo>
                <a:lnTo>
                  <a:pt x="268" y="575"/>
                </a:lnTo>
                <a:lnTo>
                  <a:pt x="256" y="572"/>
                </a:lnTo>
                <a:lnTo>
                  <a:pt x="243" y="569"/>
                </a:lnTo>
                <a:lnTo>
                  <a:pt x="231" y="564"/>
                </a:lnTo>
                <a:lnTo>
                  <a:pt x="219" y="560"/>
                </a:lnTo>
                <a:lnTo>
                  <a:pt x="207" y="555"/>
                </a:lnTo>
                <a:lnTo>
                  <a:pt x="197" y="549"/>
                </a:lnTo>
                <a:lnTo>
                  <a:pt x="186" y="543"/>
                </a:lnTo>
                <a:lnTo>
                  <a:pt x="175" y="535"/>
                </a:lnTo>
                <a:lnTo>
                  <a:pt x="164" y="529"/>
                </a:lnTo>
                <a:lnTo>
                  <a:pt x="155" y="520"/>
                </a:lnTo>
                <a:lnTo>
                  <a:pt x="145" y="513"/>
                </a:lnTo>
                <a:lnTo>
                  <a:pt x="136" y="504"/>
                </a:lnTo>
                <a:lnTo>
                  <a:pt x="128" y="495"/>
                </a:lnTo>
                <a:lnTo>
                  <a:pt x="119" y="486"/>
                </a:lnTo>
                <a:lnTo>
                  <a:pt x="112" y="475"/>
                </a:lnTo>
                <a:lnTo>
                  <a:pt x="104" y="466"/>
                </a:lnTo>
                <a:lnTo>
                  <a:pt x="98" y="455"/>
                </a:lnTo>
                <a:lnTo>
                  <a:pt x="91" y="444"/>
                </a:lnTo>
                <a:lnTo>
                  <a:pt x="86" y="432"/>
                </a:lnTo>
                <a:lnTo>
                  <a:pt x="81" y="422"/>
                </a:lnTo>
                <a:lnTo>
                  <a:pt x="76" y="410"/>
                </a:lnTo>
                <a:lnTo>
                  <a:pt x="72" y="397"/>
                </a:lnTo>
                <a:lnTo>
                  <a:pt x="69" y="385"/>
                </a:lnTo>
                <a:lnTo>
                  <a:pt x="66" y="372"/>
                </a:lnTo>
                <a:lnTo>
                  <a:pt x="64" y="360"/>
                </a:lnTo>
                <a:lnTo>
                  <a:pt x="61" y="347"/>
                </a:lnTo>
                <a:lnTo>
                  <a:pt x="60" y="334"/>
                </a:lnTo>
                <a:lnTo>
                  <a:pt x="60" y="320"/>
                </a:lnTo>
                <a:lnTo>
                  <a:pt x="60" y="307"/>
                </a:lnTo>
                <a:lnTo>
                  <a:pt x="61" y="294"/>
                </a:lnTo>
                <a:lnTo>
                  <a:pt x="64" y="281"/>
                </a:lnTo>
                <a:lnTo>
                  <a:pt x="66" y="268"/>
                </a:lnTo>
                <a:lnTo>
                  <a:pt x="69" y="256"/>
                </a:lnTo>
                <a:lnTo>
                  <a:pt x="72" y="243"/>
                </a:lnTo>
                <a:lnTo>
                  <a:pt x="76" y="231"/>
                </a:lnTo>
                <a:lnTo>
                  <a:pt x="81" y="219"/>
                </a:lnTo>
                <a:lnTo>
                  <a:pt x="86" y="207"/>
                </a:lnTo>
                <a:lnTo>
                  <a:pt x="91" y="197"/>
                </a:lnTo>
                <a:lnTo>
                  <a:pt x="98" y="186"/>
                </a:lnTo>
                <a:lnTo>
                  <a:pt x="104" y="175"/>
                </a:lnTo>
                <a:lnTo>
                  <a:pt x="112" y="164"/>
                </a:lnTo>
                <a:lnTo>
                  <a:pt x="119" y="155"/>
                </a:lnTo>
                <a:lnTo>
                  <a:pt x="128" y="145"/>
                </a:lnTo>
                <a:lnTo>
                  <a:pt x="136" y="137"/>
                </a:lnTo>
                <a:lnTo>
                  <a:pt x="145" y="128"/>
                </a:lnTo>
                <a:lnTo>
                  <a:pt x="155" y="119"/>
                </a:lnTo>
                <a:lnTo>
                  <a:pt x="164" y="112"/>
                </a:lnTo>
                <a:lnTo>
                  <a:pt x="175" y="104"/>
                </a:lnTo>
                <a:lnTo>
                  <a:pt x="186" y="98"/>
                </a:lnTo>
                <a:lnTo>
                  <a:pt x="197" y="92"/>
                </a:lnTo>
                <a:lnTo>
                  <a:pt x="207" y="86"/>
                </a:lnTo>
                <a:lnTo>
                  <a:pt x="219" y="81"/>
                </a:lnTo>
                <a:lnTo>
                  <a:pt x="231" y="77"/>
                </a:lnTo>
                <a:lnTo>
                  <a:pt x="243" y="72"/>
                </a:lnTo>
                <a:lnTo>
                  <a:pt x="256" y="69"/>
                </a:lnTo>
                <a:lnTo>
                  <a:pt x="268" y="66"/>
                </a:lnTo>
                <a:lnTo>
                  <a:pt x="281" y="64"/>
                </a:lnTo>
                <a:lnTo>
                  <a:pt x="294" y="61"/>
                </a:lnTo>
                <a:lnTo>
                  <a:pt x="307" y="60"/>
                </a:lnTo>
                <a:lnTo>
                  <a:pt x="320" y="60"/>
                </a:lnTo>
                <a:lnTo>
                  <a:pt x="334" y="60"/>
                </a:lnTo>
                <a:lnTo>
                  <a:pt x="347" y="61"/>
                </a:lnTo>
                <a:lnTo>
                  <a:pt x="360" y="64"/>
                </a:lnTo>
                <a:lnTo>
                  <a:pt x="372" y="66"/>
                </a:lnTo>
                <a:lnTo>
                  <a:pt x="385" y="69"/>
                </a:lnTo>
                <a:lnTo>
                  <a:pt x="397" y="72"/>
                </a:lnTo>
                <a:lnTo>
                  <a:pt x="410" y="77"/>
                </a:lnTo>
                <a:lnTo>
                  <a:pt x="422" y="81"/>
                </a:lnTo>
                <a:lnTo>
                  <a:pt x="432" y="86"/>
                </a:lnTo>
                <a:lnTo>
                  <a:pt x="444" y="92"/>
                </a:lnTo>
                <a:lnTo>
                  <a:pt x="455" y="98"/>
                </a:lnTo>
                <a:lnTo>
                  <a:pt x="466" y="104"/>
                </a:lnTo>
                <a:lnTo>
                  <a:pt x="475" y="112"/>
                </a:lnTo>
                <a:lnTo>
                  <a:pt x="486" y="119"/>
                </a:lnTo>
                <a:lnTo>
                  <a:pt x="495" y="128"/>
                </a:lnTo>
                <a:lnTo>
                  <a:pt x="504" y="137"/>
                </a:lnTo>
                <a:lnTo>
                  <a:pt x="513" y="145"/>
                </a:lnTo>
                <a:lnTo>
                  <a:pt x="522" y="155"/>
                </a:lnTo>
                <a:lnTo>
                  <a:pt x="529" y="164"/>
                </a:lnTo>
                <a:lnTo>
                  <a:pt x="537" y="175"/>
                </a:lnTo>
                <a:lnTo>
                  <a:pt x="543" y="186"/>
                </a:lnTo>
                <a:lnTo>
                  <a:pt x="549" y="197"/>
                </a:lnTo>
                <a:lnTo>
                  <a:pt x="555" y="207"/>
                </a:lnTo>
                <a:lnTo>
                  <a:pt x="560" y="219"/>
                </a:lnTo>
                <a:lnTo>
                  <a:pt x="564" y="231"/>
                </a:lnTo>
                <a:lnTo>
                  <a:pt x="569" y="243"/>
                </a:lnTo>
                <a:lnTo>
                  <a:pt x="572" y="256"/>
                </a:lnTo>
                <a:lnTo>
                  <a:pt x="575" y="268"/>
                </a:lnTo>
                <a:lnTo>
                  <a:pt x="577" y="281"/>
                </a:lnTo>
                <a:lnTo>
                  <a:pt x="579" y="294"/>
                </a:lnTo>
                <a:lnTo>
                  <a:pt x="580" y="307"/>
                </a:lnTo>
                <a:lnTo>
                  <a:pt x="580" y="320"/>
                </a:lnTo>
                <a:lnTo>
                  <a:pt x="580" y="334"/>
                </a:lnTo>
                <a:lnTo>
                  <a:pt x="579" y="347"/>
                </a:lnTo>
                <a:lnTo>
                  <a:pt x="577" y="360"/>
                </a:lnTo>
                <a:lnTo>
                  <a:pt x="575" y="372"/>
                </a:lnTo>
                <a:lnTo>
                  <a:pt x="572" y="385"/>
                </a:lnTo>
                <a:lnTo>
                  <a:pt x="569" y="397"/>
                </a:lnTo>
                <a:lnTo>
                  <a:pt x="564" y="410"/>
                </a:lnTo>
                <a:lnTo>
                  <a:pt x="560" y="422"/>
                </a:lnTo>
                <a:lnTo>
                  <a:pt x="555" y="432"/>
                </a:lnTo>
                <a:lnTo>
                  <a:pt x="549" y="444"/>
                </a:lnTo>
                <a:lnTo>
                  <a:pt x="543" y="455"/>
                </a:lnTo>
                <a:lnTo>
                  <a:pt x="537" y="466"/>
                </a:lnTo>
                <a:lnTo>
                  <a:pt x="529" y="475"/>
                </a:lnTo>
                <a:lnTo>
                  <a:pt x="522" y="486"/>
                </a:lnTo>
                <a:lnTo>
                  <a:pt x="513" y="495"/>
                </a:lnTo>
                <a:lnTo>
                  <a:pt x="504" y="504"/>
                </a:lnTo>
                <a:lnTo>
                  <a:pt x="495" y="513"/>
                </a:lnTo>
                <a:lnTo>
                  <a:pt x="486" y="520"/>
                </a:lnTo>
                <a:lnTo>
                  <a:pt x="475" y="529"/>
                </a:lnTo>
                <a:lnTo>
                  <a:pt x="466" y="535"/>
                </a:lnTo>
                <a:lnTo>
                  <a:pt x="455" y="543"/>
                </a:lnTo>
                <a:lnTo>
                  <a:pt x="444" y="549"/>
                </a:lnTo>
                <a:lnTo>
                  <a:pt x="432" y="555"/>
                </a:lnTo>
                <a:lnTo>
                  <a:pt x="422" y="560"/>
                </a:lnTo>
                <a:lnTo>
                  <a:pt x="410" y="564"/>
                </a:lnTo>
                <a:lnTo>
                  <a:pt x="397" y="569"/>
                </a:lnTo>
                <a:lnTo>
                  <a:pt x="385" y="572"/>
                </a:lnTo>
                <a:lnTo>
                  <a:pt x="372" y="575"/>
                </a:lnTo>
                <a:lnTo>
                  <a:pt x="360" y="577"/>
                </a:lnTo>
                <a:lnTo>
                  <a:pt x="347" y="579"/>
                </a:lnTo>
                <a:lnTo>
                  <a:pt x="334" y="580"/>
                </a:lnTo>
                <a:lnTo>
                  <a:pt x="320" y="580"/>
                </a:lnTo>
                <a:lnTo>
                  <a:pt x="320" y="580"/>
                </a:lnTo>
                <a:close/>
                <a:moveTo>
                  <a:pt x="893" y="851"/>
                </a:moveTo>
                <a:lnTo>
                  <a:pt x="567" y="525"/>
                </a:lnTo>
                <a:lnTo>
                  <a:pt x="575" y="514"/>
                </a:lnTo>
                <a:lnTo>
                  <a:pt x="584" y="503"/>
                </a:lnTo>
                <a:lnTo>
                  <a:pt x="591" y="491"/>
                </a:lnTo>
                <a:lnTo>
                  <a:pt x="598" y="480"/>
                </a:lnTo>
                <a:lnTo>
                  <a:pt x="604" y="468"/>
                </a:lnTo>
                <a:lnTo>
                  <a:pt x="611" y="456"/>
                </a:lnTo>
                <a:lnTo>
                  <a:pt x="616" y="443"/>
                </a:lnTo>
                <a:lnTo>
                  <a:pt x="621" y="430"/>
                </a:lnTo>
                <a:lnTo>
                  <a:pt x="626" y="417"/>
                </a:lnTo>
                <a:lnTo>
                  <a:pt x="630" y="405"/>
                </a:lnTo>
                <a:lnTo>
                  <a:pt x="633" y="391"/>
                </a:lnTo>
                <a:lnTo>
                  <a:pt x="635" y="377"/>
                </a:lnTo>
                <a:lnTo>
                  <a:pt x="637" y="363"/>
                </a:lnTo>
                <a:lnTo>
                  <a:pt x="639" y="349"/>
                </a:lnTo>
                <a:lnTo>
                  <a:pt x="641" y="335"/>
                </a:lnTo>
                <a:lnTo>
                  <a:pt x="641" y="320"/>
                </a:lnTo>
                <a:lnTo>
                  <a:pt x="641" y="304"/>
                </a:lnTo>
                <a:lnTo>
                  <a:pt x="638" y="288"/>
                </a:lnTo>
                <a:lnTo>
                  <a:pt x="637" y="272"/>
                </a:lnTo>
                <a:lnTo>
                  <a:pt x="634" y="256"/>
                </a:lnTo>
                <a:lnTo>
                  <a:pt x="631" y="241"/>
                </a:lnTo>
                <a:lnTo>
                  <a:pt x="627" y="226"/>
                </a:lnTo>
                <a:lnTo>
                  <a:pt x="621" y="211"/>
                </a:lnTo>
                <a:lnTo>
                  <a:pt x="616" y="196"/>
                </a:lnTo>
                <a:lnTo>
                  <a:pt x="609" y="182"/>
                </a:lnTo>
                <a:lnTo>
                  <a:pt x="602" y="168"/>
                </a:lnTo>
                <a:lnTo>
                  <a:pt x="594" y="155"/>
                </a:lnTo>
                <a:lnTo>
                  <a:pt x="586" y="142"/>
                </a:lnTo>
                <a:lnTo>
                  <a:pt x="577" y="129"/>
                </a:lnTo>
                <a:lnTo>
                  <a:pt x="568" y="117"/>
                </a:lnTo>
                <a:lnTo>
                  <a:pt x="557" y="105"/>
                </a:lnTo>
                <a:lnTo>
                  <a:pt x="546" y="94"/>
                </a:lnTo>
                <a:lnTo>
                  <a:pt x="535" y="83"/>
                </a:lnTo>
                <a:lnTo>
                  <a:pt x="524" y="73"/>
                </a:lnTo>
                <a:lnTo>
                  <a:pt x="512" y="64"/>
                </a:lnTo>
                <a:lnTo>
                  <a:pt x="499" y="55"/>
                </a:lnTo>
                <a:lnTo>
                  <a:pt x="486" y="46"/>
                </a:lnTo>
                <a:lnTo>
                  <a:pt x="473" y="39"/>
                </a:lnTo>
                <a:lnTo>
                  <a:pt x="459" y="31"/>
                </a:lnTo>
                <a:lnTo>
                  <a:pt x="445" y="25"/>
                </a:lnTo>
                <a:lnTo>
                  <a:pt x="430" y="20"/>
                </a:lnTo>
                <a:lnTo>
                  <a:pt x="415" y="14"/>
                </a:lnTo>
                <a:lnTo>
                  <a:pt x="400" y="10"/>
                </a:lnTo>
                <a:lnTo>
                  <a:pt x="385" y="7"/>
                </a:lnTo>
                <a:lnTo>
                  <a:pt x="369" y="4"/>
                </a:lnTo>
                <a:lnTo>
                  <a:pt x="353" y="1"/>
                </a:lnTo>
                <a:lnTo>
                  <a:pt x="337" y="0"/>
                </a:lnTo>
                <a:lnTo>
                  <a:pt x="320" y="0"/>
                </a:lnTo>
                <a:lnTo>
                  <a:pt x="304" y="0"/>
                </a:lnTo>
                <a:lnTo>
                  <a:pt x="288" y="1"/>
                </a:lnTo>
                <a:lnTo>
                  <a:pt x="272" y="4"/>
                </a:lnTo>
                <a:lnTo>
                  <a:pt x="256" y="7"/>
                </a:lnTo>
                <a:lnTo>
                  <a:pt x="241" y="10"/>
                </a:lnTo>
                <a:lnTo>
                  <a:pt x="225" y="14"/>
                </a:lnTo>
                <a:lnTo>
                  <a:pt x="210" y="20"/>
                </a:lnTo>
                <a:lnTo>
                  <a:pt x="195" y="25"/>
                </a:lnTo>
                <a:lnTo>
                  <a:pt x="182" y="31"/>
                </a:lnTo>
                <a:lnTo>
                  <a:pt x="168" y="39"/>
                </a:lnTo>
                <a:lnTo>
                  <a:pt x="155" y="46"/>
                </a:lnTo>
                <a:lnTo>
                  <a:pt x="142" y="55"/>
                </a:lnTo>
                <a:lnTo>
                  <a:pt x="129" y="64"/>
                </a:lnTo>
                <a:lnTo>
                  <a:pt x="117" y="73"/>
                </a:lnTo>
                <a:lnTo>
                  <a:pt x="105" y="83"/>
                </a:lnTo>
                <a:lnTo>
                  <a:pt x="94" y="94"/>
                </a:lnTo>
                <a:lnTo>
                  <a:pt x="84" y="105"/>
                </a:lnTo>
                <a:lnTo>
                  <a:pt x="73" y="117"/>
                </a:lnTo>
                <a:lnTo>
                  <a:pt x="64" y="129"/>
                </a:lnTo>
                <a:lnTo>
                  <a:pt x="55" y="142"/>
                </a:lnTo>
                <a:lnTo>
                  <a:pt x="46" y="155"/>
                </a:lnTo>
                <a:lnTo>
                  <a:pt x="39" y="168"/>
                </a:lnTo>
                <a:lnTo>
                  <a:pt x="31" y="182"/>
                </a:lnTo>
                <a:lnTo>
                  <a:pt x="25" y="196"/>
                </a:lnTo>
                <a:lnTo>
                  <a:pt x="20" y="211"/>
                </a:lnTo>
                <a:lnTo>
                  <a:pt x="14" y="226"/>
                </a:lnTo>
                <a:lnTo>
                  <a:pt x="10" y="241"/>
                </a:lnTo>
                <a:lnTo>
                  <a:pt x="7" y="256"/>
                </a:lnTo>
                <a:lnTo>
                  <a:pt x="3" y="272"/>
                </a:lnTo>
                <a:lnTo>
                  <a:pt x="1" y="288"/>
                </a:lnTo>
                <a:lnTo>
                  <a:pt x="0" y="304"/>
                </a:lnTo>
                <a:lnTo>
                  <a:pt x="0" y="320"/>
                </a:lnTo>
                <a:lnTo>
                  <a:pt x="0" y="337"/>
                </a:lnTo>
                <a:lnTo>
                  <a:pt x="1" y="353"/>
                </a:lnTo>
                <a:lnTo>
                  <a:pt x="3" y="369"/>
                </a:lnTo>
                <a:lnTo>
                  <a:pt x="7" y="385"/>
                </a:lnTo>
                <a:lnTo>
                  <a:pt x="10" y="400"/>
                </a:lnTo>
                <a:lnTo>
                  <a:pt x="14" y="415"/>
                </a:lnTo>
                <a:lnTo>
                  <a:pt x="20" y="430"/>
                </a:lnTo>
                <a:lnTo>
                  <a:pt x="25" y="445"/>
                </a:lnTo>
                <a:lnTo>
                  <a:pt x="31" y="459"/>
                </a:lnTo>
                <a:lnTo>
                  <a:pt x="39" y="473"/>
                </a:lnTo>
                <a:lnTo>
                  <a:pt x="46" y="486"/>
                </a:lnTo>
                <a:lnTo>
                  <a:pt x="55" y="499"/>
                </a:lnTo>
                <a:lnTo>
                  <a:pt x="64" y="512"/>
                </a:lnTo>
                <a:lnTo>
                  <a:pt x="73" y="524"/>
                </a:lnTo>
                <a:lnTo>
                  <a:pt x="84" y="535"/>
                </a:lnTo>
                <a:lnTo>
                  <a:pt x="94" y="546"/>
                </a:lnTo>
                <a:lnTo>
                  <a:pt x="105" y="557"/>
                </a:lnTo>
                <a:lnTo>
                  <a:pt x="117" y="568"/>
                </a:lnTo>
                <a:lnTo>
                  <a:pt x="129" y="577"/>
                </a:lnTo>
                <a:lnTo>
                  <a:pt x="142" y="586"/>
                </a:lnTo>
                <a:lnTo>
                  <a:pt x="155" y="594"/>
                </a:lnTo>
                <a:lnTo>
                  <a:pt x="168" y="602"/>
                </a:lnTo>
                <a:lnTo>
                  <a:pt x="182" y="608"/>
                </a:lnTo>
                <a:lnTo>
                  <a:pt x="195" y="615"/>
                </a:lnTo>
                <a:lnTo>
                  <a:pt x="210" y="621"/>
                </a:lnTo>
                <a:lnTo>
                  <a:pt x="225" y="627"/>
                </a:lnTo>
                <a:lnTo>
                  <a:pt x="241" y="631"/>
                </a:lnTo>
                <a:lnTo>
                  <a:pt x="256" y="634"/>
                </a:lnTo>
                <a:lnTo>
                  <a:pt x="272" y="637"/>
                </a:lnTo>
                <a:lnTo>
                  <a:pt x="288" y="638"/>
                </a:lnTo>
                <a:lnTo>
                  <a:pt x="304" y="641"/>
                </a:lnTo>
                <a:lnTo>
                  <a:pt x="320" y="641"/>
                </a:lnTo>
                <a:lnTo>
                  <a:pt x="335" y="641"/>
                </a:lnTo>
                <a:lnTo>
                  <a:pt x="349" y="639"/>
                </a:lnTo>
                <a:lnTo>
                  <a:pt x="363" y="637"/>
                </a:lnTo>
                <a:lnTo>
                  <a:pt x="377" y="635"/>
                </a:lnTo>
                <a:lnTo>
                  <a:pt x="391" y="633"/>
                </a:lnTo>
                <a:lnTo>
                  <a:pt x="405" y="630"/>
                </a:lnTo>
                <a:lnTo>
                  <a:pt x="417" y="625"/>
                </a:lnTo>
                <a:lnTo>
                  <a:pt x="430" y="621"/>
                </a:lnTo>
                <a:lnTo>
                  <a:pt x="443" y="616"/>
                </a:lnTo>
                <a:lnTo>
                  <a:pt x="456" y="610"/>
                </a:lnTo>
                <a:lnTo>
                  <a:pt x="468" y="604"/>
                </a:lnTo>
                <a:lnTo>
                  <a:pt x="480" y="598"/>
                </a:lnTo>
                <a:lnTo>
                  <a:pt x="491" y="591"/>
                </a:lnTo>
                <a:lnTo>
                  <a:pt x="503" y="584"/>
                </a:lnTo>
                <a:lnTo>
                  <a:pt x="514" y="575"/>
                </a:lnTo>
                <a:lnTo>
                  <a:pt x="525" y="567"/>
                </a:lnTo>
                <a:lnTo>
                  <a:pt x="851" y="892"/>
                </a:lnTo>
                <a:lnTo>
                  <a:pt x="855" y="897"/>
                </a:lnTo>
                <a:lnTo>
                  <a:pt x="860" y="899"/>
                </a:lnTo>
                <a:lnTo>
                  <a:pt x="866" y="901"/>
                </a:lnTo>
                <a:lnTo>
                  <a:pt x="871" y="901"/>
                </a:lnTo>
                <a:lnTo>
                  <a:pt x="878" y="901"/>
                </a:lnTo>
                <a:lnTo>
                  <a:pt x="883" y="899"/>
                </a:lnTo>
                <a:lnTo>
                  <a:pt x="888" y="897"/>
                </a:lnTo>
                <a:lnTo>
                  <a:pt x="893" y="892"/>
                </a:lnTo>
                <a:lnTo>
                  <a:pt x="897" y="888"/>
                </a:lnTo>
                <a:lnTo>
                  <a:pt x="899" y="883"/>
                </a:lnTo>
                <a:lnTo>
                  <a:pt x="901" y="877"/>
                </a:lnTo>
                <a:lnTo>
                  <a:pt x="902" y="871"/>
                </a:lnTo>
                <a:lnTo>
                  <a:pt x="901" y="866"/>
                </a:lnTo>
                <a:lnTo>
                  <a:pt x="899" y="860"/>
                </a:lnTo>
                <a:lnTo>
                  <a:pt x="897" y="855"/>
                </a:lnTo>
                <a:lnTo>
                  <a:pt x="893" y="85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CF563D27-CFBD-6F7F-B3EE-C47E66D86B0A}"/>
              </a:ext>
            </a:extLst>
          </p:cNvPr>
          <p:cNvSpPr/>
          <p:nvPr/>
        </p:nvSpPr>
        <p:spPr>
          <a:xfrm>
            <a:off x="4860944" y="969227"/>
            <a:ext cx="1881989" cy="8450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bg1"/>
                </a:solidFill>
                <a:latin typeface="+mj-lt"/>
              </a:rPr>
              <a:t>Basic Stats</a:t>
            </a:r>
          </a:p>
        </p:txBody>
      </p:sp>
      <p:sp>
        <p:nvSpPr>
          <p:cNvPr id="43" name="Arrow: Right 42">
            <a:extLst>
              <a:ext uri="{FF2B5EF4-FFF2-40B4-BE49-F238E27FC236}">
                <a16:creationId xmlns:a16="http://schemas.microsoft.com/office/drawing/2014/main" id="{52C6C96E-3882-FA94-1863-C0D648B75383}"/>
              </a:ext>
            </a:extLst>
          </p:cNvPr>
          <p:cNvSpPr/>
          <p:nvPr/>
        </p:nvSpPr>
        <p:spPr>
          <a:xfrm>
            <a:off x="4860944" y="2391141"/>
            <a:ext cx="1931443" cy="845069"/>
          </a:xfrm>
          <a:prstGeom prst="rightArrow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Data Quality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17751B0-E3EA-D6BF-E980-1F9568092897}"/>
              </a:ext>
            </a:extLst>
          </p:cNvPr>
          <p:cNvSpPr txBox="1"/>
          <p:nvPr/>
        </p:nvSpPr>
        <p:spPr>
          <a:xfrm>
            <a:off x="7003324" y="2280879"/>
            <a:ext cx="5083936" cy="1077218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GB" sz="1400" b="0" i="0" dirty="0">
                <a:solidFill>
                  <a:srgbClr val="000000"/>
                </a:solidFill>
                <a:effectLst/>
                <a:latin typeface="+mj-lt"/>
              </a:rPr>
              <a:t>Found </a:t>
            </a:r>
            <a:r>
              <a:rPr lang="en-GB" sz="1400" b="0" i="0" dirty="0" err="1">
                <a:solidFill>
                  <a:srgbClr val="000000"/>
                </a:solidFill>
                <a:effectLst/>
                <a:latin typeface="+mj-lt"/>
              </a:rPr>
              <a:t>Flavor</a:t>
            </a:r>
            <a:r>
              <a:rPr lang="en-GB" sz="1400" b="0" i="0" dirty="0">
                <a:solidFill>
                  <a:srgbClr val="000000"/>
                </a:solidFill>
                <a:effectLst/>
                <a:latin typeface="+mj-lt"/>
              </a:rPr>
              <a:t> &amp; Positioning columns with </a:t>
            </a:r>
            <a:r>
              <a:rPr lang="en-GB" sz="1400" b="0" i="0" dirty="0" err="1">
                <a:solidFill>
                  <a:srgbClr val="000000"/>
                </a:solidFill>
                <a:effectLst/>
                <a:latin typeface="+mj-lt"/>
              </a:rPr>
              <a:t>NaNs</a:t>
            </a:r>
            <a:endParaRPr lang="en-GB" sz="1400" b="0" i="0" dirty="0">
              <a:solidFill>
                <a:srgbClr val="000000"/>
              </a:solidFill>
              <a:effectLst/>
              <a:latin typeface="+mj-lt"/>
            </a:endParaRPr>
          </a:p>
          <a:p>
            <a:pPr algn="l"/>
            <a:endParaRPr lang="en-GB" sz="1400" b="0" i="0" dirty="0">
              <a:solidFill>
                <a:srgbClr val="000000"/>
              </a:solidFill>
              <a:effectLst/>
              <a:latin typeface="+mj-lt"/>
            </a:endParaRPr>
          </a:p>
          <a:p>
            <a:pPr algn="l"/>
            <a:r>
              <a:rPr lang="en-GB" sz="1400" b="0" i="0" dirty="0">
                <a:solidFill>
                  <a:srgbClr val="000000"/>
                </a:solidFill>
                <a:effectLst/>
                <a:latin typeface="+mj-lt"/>
              </a:rPr>
              <a:t> - 1976/114689 (0.02%) products have </a:t>
            </a:r>
            <a:r>
              <a:rPr lang="en-GB" sz="1400" b="0" i="0" dirty="0" err="1">
                <a:solidFill>
                  <a:srgbClr val="000000"/>
                </a:solidFill>
                <a:effectLst/>
                <a:latin typeface="+mj-lt"/>
              </a:rPr>
              <a:t>Flavor</a:t>
            </a:r>
            <a:r>
              <a:rPr lang="en-GB" sz="1400" b="0" i="0" dirty="0">
                <a:solidFill>
                  <a:srgbClr val="000000"/>
                </a:solidFill>
                <a:effectLst/>
                <a:latin typeface="+mj-lt"/>
              </a:rPr>
              <a:t> data missing</a:t>
            </a:r>
          </a:p>
          <a:p>
            <a:r>
              <a:rPr lang="en-GB" sz="1400" dirty="0">
                <a:solidFill>
                  <a:srgbClr val="000000"/>
                </a:solidFill>
                <a:latin typeface="+mj-lt"/>
              </a:rPr>
              <a:t> - </a:t>
            </a:r>
            <a:r>
              <a:rPr lang="en-GB" sz="1400" b="0" i="0" dirty="0">
                <a:solidFill>
                  <a:srgbClr val="000000"/>
                </a:solidFill>
                <a:effectLst/>
                <a:latin typeface="+mj-lt"/>
              </a:rPr>
              <a:t>4312/114689 (0.04%) products have Positioning data missing</a:t>
            </a:r>
          </a:p>
          <a:p>
            <a:pPr algn="l"/>
            <a:endParaRPr lang="en-GB" sz="1400" b="0" i="0" dirty="0">
              <a:solidFill>
                <a:srgbClr val="000000"/>
              </a:solidFill>
              <a:effectLst/>
              <a:latin typeface="+mj-lt"/>
            </a:endParaRPr>
          </a:p>
        </p:txBody>
      </p:sp>
      <p:sp>
        <p:nvSpPr>
          <p:cNvPr id="55" name="Arrow: Right 54">
            <a:extLst>
              <a:ext uri="{FF2B5EF4-FFF2-40B4-BE49-F238E27FC236}">
                <a16:creationId xmlns:a16="http://schemas.microsoft.com/office/drawing/2014/main" id="{18D8D53F-8C34-D4EB-CFD7-7C1C1F689926}"/>
              </a:ext>
            </a:extLst>
          </p:cNvPr>
          <p:cNvSpPr/>
          <p:nvPr/>
        </p:nvSpPr>
        <p:spPr>
          <a:xfrm>
            <a:off x="4860944" y="3776186"/>
            <a:ext cx="1931443" cy="845069"/>
          </a:xfrm>
          <a:prstGeom prst="rightArrow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Pre-processing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9D5E3B3-FFF7-361C-5F56-A1F311FA3606}"/>
              </a:ext>
            </a:extLst>
          </p:cNvPr>
          <p:cNvSpPr txBox="1"/>
          <p:nvPr/>
        </p:nvSpPr>
        <p:spPr>
          <a:xfrm>
            <a:off x="7003324" y="5254712"/>
            <a:ext cx="5083936" cy="1508105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GB" sz="1400" i="0" dirty="0">
                <a:solidFill>
                  <a:srgbClr val="000000"/>
                </a:solidFill>
                <a:effectLst/>
                <a:latin typeface="+mj-lt"/>
              </a:rPr>
              <a:t> Add </a:t>
            </a:r>
            <a:r>
              <a:rPr lang="en-GB" sz="1400" i="0" dirty="0" err="1">
                <a:solidFill>
                  <a:srgbClr val="000000"/>
                </a:solidFill>
                <a:effectLst/>
                <a:latin typeface="+mj-lt"/>
              </a:rPr>
              <a:t>Flavor</a:t>
            </a:r>
            <a:r>
              <a:rPr lang="en-GB" sz="1400" i="0" dirty="0">
                <a:solidFill>
                  <a:srgbClr val="000000"/>
                </a:solidFill>
                <a:effectLst/>
                <a:latin typeface="+mj-lt"/>
              </a:rPr>
              <a:t> Group &amp; Positioning Group info to pre-processed </a:t>
            </a:r>
          </a:p>
          <a:p>
            <a:pPr algn="l"/>
            <a:r>
              <a:rPr lang="en-GB" sz="1400" dirty="0">
                <a:solidFill>
                  <a:srgbClr val="000000"/>
                </a:solidFill>
                <a:latin typeface="+mj-lt"/>
              </a:rPr>
              <a:t> data (from different data sets) via Joins</a:t>
            </a:r>
            <a:endParaRPr lang="en-GB" sz="1400" i="0" dirty="0">
              <a:solidFill>
                <a:srgbClr val="000000"/>
              </a:solidFill>
              <a:effectLst/>
              <a:latin typeface="+mj-lt"/>
            </a:endParaRPr>
          </a:p>
          <a:p>
            <a:r>
              <a:rPr lang="en-GB" sz="1400" dirty="0">
                <a:solidFill>
                  <a:srgbClr val="000000"/>
                </a:solidFill>
                <a:latin typeface="+mj-lt"/>
              </a:rPr>
              <a:t> Data Quality checks </a:t>
            </a:r>
            <a:endParaRPr lang="en-GB" sz="1400" i="0" dirty="0">
              <a:solidFill>
                <a:srgbClr val="000000"/>
              </a:solidFill>
              <a:effectLst/>
              <a:latin typeface="+mj-lt"/>
            </a:endParaRPr>
          </a:p>
          <a:p>
            <a:r>
              <a:rPr lang="en-GB" sz="1400" dirty="0">
                <a:solidFill>
                  <a:srgbClr val="000000"/>
                </a:solidFill>
                <a:latin typeface="+mj-lt"/>
              </a:rPr>
              <a:t> Stats After pre-processing:</a:t>
            </a:r>
          </a:p>
          <a:p>
            <a:r>
              <a:rPr lang="en-GB" sz="1400" i="0" dirty="0">
                <a:solidFill>
                  <a:srgbClr val="000000"/>
                </a:solidFill>
                <a:effectLst/>
                <a:latin typeface="+mj-lt"/>
              </a:rPr>
              <a:t>          </a:t>
            </a:r>
            <a:r>
              <a:rPr lang="en-GB" sz="1400" dirty="0">
                <a:solidFill>
                  <a:srgbClr val="000000"/>
                </a:solidFill>
                <a:latin typeface="+mj-lt"/>
              </a:rPr>
              <a:t>-</a:t>
            </a:r>
            <a:r>
              <a:rPr lang="en-GB" sz="1400" i="0" dirty="0">
                <a:solidFill>
                  <a:srgbClr val="000000"/>
                </a:solidFill>
                <a:effectLst/>
                <a:latin typeface="+mj-lt"/>
              </a:rPr>
              <a:t> # of rows –&gt; 505612</a:t>
            </a:r>
          </a:p>
          <a:p>
            <a:r>
              <a:rPr lang="en-GB" sz="1400" dirty="0">
                <a:solidFill>
                  <a:srgbClr val="000000"/>
                </a:solidFill>
                <a:latin typeface="+mj-lt"/>
              </a:rPr>
              <a:t>          -</a:t>
            </a:r>
            <a:r>
              <a:rPr lang="en-GB" sz="1400" i="0" dirty="0">
                <a:solidFill>
                  <a:srgbClr val="000000"/>
                </a:solidFill>
                <a:effectLst/>
                <a:latin typeface="+mj-lt"/>
              </a:rPr>
              <a:t> # of columns –&gt; 14</a:t>
            </a:r>
          </a:p>
          <a:p>
            <a:endParaRPr lang="en-GB" sz="1400" i="0" dirty="0">
              <a:solidFill>
                <a:srgbClr val="000000"/>
              </a:solidFill>
              <a:effectLst/>
              <a:latin typeface="+mj-lt"/>
            </a:endParaRPr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6B369988-2DE4-F9D3-2C5D-90E24C85D32E}"/>
              </a:ext>
            </a:extLst>
          </p:cNvPr>
          <p:cNvCxnSpPr/>
          <p:nvPr/>
        </p:nvCxnSpPr>
        <p:spPr>
          <a:xfrm>
            <a:off x="6046352" y="3660124"/>
            <a:ext cx="4912459" cy="0"/>
          </a:xfrm>
          <a:prstGeom prst="line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41A336A8-C73F-0967-D975-311CE9AD8949}"/>
              </a:ext>
            </a:extLst>
          </p:cNvPr>
          <p:cNvCxnSpPr/>
          <p:nvPr/>
        </p:nvCxnSpPr>
        <p:spPr>
          <a:xfrm>
            <a:off x="6046352" y="5070765"/>
            <a:ext cx="4912459" cy="0"/>
          </a:xfrm>
          <a:prstGeom prst="line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Arrow: Right 66">
            <a:extLst>
              <a:ext uri="{FF2B5EF4-FFF2-40B4-BE49-F238E27FC236}">
                <a16:creationId xmlns:a16="http://schemas.microsoft.com/office/drawing/2014/main" id="{EF2EE1E8-2CF8-4619-E539-B4842E4463B9}"/>
              </a:ext>
            </a:extLst>
          </p:cNvPr>
          <p:cNvSpPr/>
          <p:nvPr/>
        </p:nvSpPr>
        <p:spPr>
          <a:xfrm>
            <a:off x="4907824" y="5358300"/>
            <a:ext cx="1884563" cy="845069"/>
          </a:xfrm>
          <a:prstGeom prst="rightArrow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Prepare Data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5F0A904B-255B-85DD-DF24-F6DD039502A7}"/>
              </a:ext>
            </a:extLst>
          </p:cNvPr>
          <p:cNvSpPr txBox="1"/>
          <p:nvPr/>
        </p:nvSpPr>
        <p:spPr>
          <a:xfrm>
            <a:off x="7003324" y="3870967"/>
            <a:ext cx="5083936" cy="1077218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GB" sz="1400" i="0" dirty="0">
                <a:solidFill>
                  <a:srgbClr val="000000"/>
                </a:solidFill>
                <a:effectLst/>
                <a:latin typeface="+mj-lt"/>
              </a:rPr>
              <a:t> </a:t>
            </a:r>
            <a:r>
              <a:rPr lang="en-GB" sz="1400" dirty="0">
                <a:solidFill>
                  <a:srgbClr val="000000"/>
                </a:solidFill>
                <a:latin typeface="+mj-lt"/>
              </a:rPr>
              <a:t>Decoupling</a:t>
            </a:r>
            <a:r>
              <a:rPr lang="en-GB" sz="1400" i="0" dirty="0">
                <a:solidFill>
                  <a:srgbClr val="000000"/>
                </a:solidFill>
                <a:effectLst/>
                <a:latin typeface="+mj-lt"/>
              </a:rPr>
              <a:t> </a:t>
            </a:r>
            <a:r>
              <a:rPr lang="en-GB" sz="1400" i="0" dirty="0" err="1">
                <a:solidFill>
                  <a:srgbClr val="000000"/>
                </a:solidFill>
                <a:effectLst/>
                <a:latin typeface="+mj-lt"/>
              </a:rPr>
              <a:t>Flavors</a:t>
            </a:r>
            <a:r>
              <a:rPr lang="en-GB" sz="1400" i="0" dirty="0">
                <a:solidFill>
                  <a:srgbClr val="000000"/>
                </a:solidFill>
                <a:effectLst/>
                <a:latin typeface="+mj-lt"/>
              </a:rPr>
              <a:t> from one cell to multiple rows</a:t>
            </a:r>
          </a:p>
          <a:p>
            <a:r>
              <a:rPr lang="en-GB" sz="1400" dirty="0">
                <a:solidFill>
                  <a:srgbClr val="000000"/>
                </a:solidFill>
                <a:latin typeface="+mj-lt"/>
              </a:rPr>
              <a:t> Decoupling</a:t>
            </a:r>
            <a:r>
              <a:rPr lang="en-GB" sz="1400" i="0" dirty="0">
                <a:solidFill>
                  <a:srgbClr val="000000"/>
                </a:solidFill>
                <a:effectLst/>
                <a:latin typeface="+mj-lt"/>
              </a:rPr>
              <a:t> Positioning </a:t>
            </a:r>
            <a:r>
              <a:rPr lang="en-GB" sz="1400" dirty="0">
                <a:solidFill>
                  <a:srgbClr val="000000"/>
                </a:solidFill>
                <a:latin typeface="+mj-lt"/>
              </a:rPr>
              <a:t>Info</a:t>
            </a:r>
            <a:r>
              <a:rPr lang="en-GB" sz="1400" i="0" dirty="0">
                <a:solidFill>
                  <a:srgbClr val="000000"/>
                </a:solidFill>
                <a:effectLst/>
                <a:latin typeface="+mj-lt"/>
              </a:rPr>
              <a:t> from one cell to multiple rows</a:t>
            </a:r>
          </a:p>
          <a:p>
            <a:r>
              <a:rPr lang="en-GB" sz="1400" dirty="0">
                <a:solidFill>
                  <a:srgbClr val="000000"/>
                </a:solidFill>
                <a:latin typeface="+mj-lt"/>
              </a:rPr>
              <a:t> Compute Month &amp; Year from launch data</a:t>
            </a:r>
            <a:endParaRPr lang="en-GB" sz="1400" i="0" dirty="0">
              <a:solidFill>
                <a:srgbClr val="000000"/>
              </a:solidFill>
              <a:effectLst/>
              <a:latin typeface="+mj-lt"/>
            </a:endParaRPr>
          </a:p>
          <a:p>
            <a:r>
              <a:rPr lang="en-GB" sz="1400" dirty="0">
                <a:solidFill>
                  <a:srgbClr val="000000"/>
                </a:solidFill>
                <a:latin typeface="+mj-lt"/>
              </a:rPr>
              <a:t> To lower case conversion to solve data inconsistency</a:t>
            </a:r>
          </a:p>
          <a:p>
            <a:r>
              <a:rPr lang="en-GB" sz="1400" i="0" dirty="0">
                <a:solidFill>
                  <a:srgbClr val="000000"/>
                </a:solidFill>
                <a:effectLst/>
                <a:latin typeface="+mj-lt"/>
              </a:rPr>
              <a:t> Strip</a:t>
            </a:r>
            <a:r>
              <a:rPr lang="en-GB" sz="1400" dirty="0">
                <a:solidFill>
                  <a:srgbClr val="000000"/>
                </a:solidFill>
                <a:latin typeface="+mj-lt"/>
              </a:rPr>
              <a:t>ing leading &amp; tailing spaces</a:t>
            </a:r>
            <a:endParaRPr lang="en-GB" sz="1400" i="0" dirty="0">
              <a:solidFill>
                <a:srgbClr val="000000"/>
              </a:solidFill>
              <a:effectLst/>
              <a:latin typeface="+mj-lt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F8D140C-1132-3D92-EC8F-231DEE697948}"/>
              </a:ext>
            </a:extLst>
          </p:cNvPr>
          <p:cNvCxnSpPr>
            <a:cxnSpLocks/>
          </p:cNvCxnSpPr>
          <p:nvPr/>
        </p:nvCxnSpPr>
        <p:spPr>
          <a:xfrm flipV="1">
            <a:off x="5044311" y="2127318"/>
            <a:ext cx="6915557" cy="1798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B59E60F0-722A-9B0F-BB6C-2746BCDE0E71}"/>
              </a:ext>
            </a:extLst>
          </p:cNvPr>
          <p:cNvCxnSpPr>
            <a:cxnSpLocks/>
          </p:cNvCxnSpPr>
          <p:nvPr/>
        </p:nvCxnSpPr>
        <p:spPr>
          <a:xfrm flipV="1">
            <a:off x="5044311" y="3487281"/>
            <a:ext cx="6915557" cy="1798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99EBE7E6-2EF9-EF0E-7EDB-952744FDAD4B}"/>
              </a:ext>
            </a:extLst>
          </p:cNvPr>
          <p:cNvCxnSpPr>
            <a:cxnSpLocks/>
          </p:cNvCxnSpPr>
          <p:nvPr/>
        </p:nvCxnSpPr>
        <p:spPr>
          <a:xfrm flipV="1">
            <a:off x="5094774" y="5157375"/>
            <a:ext cx="6915557" cy="1798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26106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575CD53-6108-481A-A31F-305A2B59F755}"/>
              </a:ext>
            </a:extLst>
          </p:cNvPr>
          <p:cNvSpPr txBox="1"/>
          <p:nvPr/>
        </p:nvSpPr>
        <p:spPr>
          <a:xfrm>
            <a:off x="589054" y="175150"/>
            <a:ext cx="6037341" cy="55399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US" sz="3600" dirty="0">
                <a:latin typeface="+mj-lt"/>
              </a:rPr>
              <a:t>NA Market Analysis:</a:t>
            </a:r>
          </a:p>
        </p:txBody>
      </p:sp>
      <p:sp>
        <p:nvSpPr>
          <p:cNvPr id="125" name="Freeform 3886">
            <a:extLst>
              <a:ext uri="{FF2B5EF4-FFF2-40B4-BE49-F238E27FC236}">
                <a16:creationId xmlns:a16="http://schemas.microsoft.com/office/drawing/2014/main" id="{2FA6C4BF-689E-4194-B64E-5F151EF1A5CF}"/>
              </a:ext>
            </a:extLst>
          </p:cNvPr>
          <p:cNvSpPr>
            <a:spLocks noEditPoints="1"/>
          </p:cNvSpPr>
          <p:nvPr/>
        </p:nvSpPr>
        <p:spPr bwMode="auto">
          <a:xfrm>
            <a:off x="2046239" y="2558164"/>
            <a:ext cx="486284" cy="483596"/>
          </a:xfrm>
          <a:custGeom>
            <a:avLst/>
            <a:gdLst>
              <a:gd name="T0" fmla="*/ 268 w 902"/>
              <a:gd name="T1" fmla="*/ 575 h 901"/>
              <a:gd name="T2" fmla="*/ 207 w 902"/>
              <a:gd name="T3" fmla="*/ 555 h 901"/>
              <a:gd name="T4" fmla="*/ 155 w 902"/>
              <a:gd name="T5" fmla="*/ 520 h 901"/>
              <a:gd name="T6" fmla="*/ 112 w 902"/>
              <a:gd name="T7" fmla="*/ 475 h 901"/>
              <a:gd name="T8" fmla="*/ 81 w 902"/>
              <a:gd name="T9" fmla="*/ 422 h 901"/>
              <a:gd name="T10" fmla="*/ 64 w 902"/>
              <a:gd name="T11" fmla="*/ 360 h 901"/>
              <a:gd name="T12" fmla="*/ 61 w 902"/>
              <a:gd name="T13" fmla="*/ 294 h 901"/>
              <a:gd name="T14" fmla="*/ 76 w 902"/>
              <a:gd name="T15" fmla="*/ 231 h 901"/>
              <a:gd name="T16" fmla="*/ 104 w 902"/>
              <a:gd name="T17" fmla="*/ 175 h 901"/>
              <a:gd name="T18" fmla="*/ 145 w 902"/>
              <a:gd name="T19" fmla="*/ 128 h 901"/>
              <a:gd name="T20" fmla="*/ 197 w 902"/>
              <a:gd name="T21" fmla="*/ 92 h 901"/>
              <a:gd name="T22" fmla="*/ 256 w 902"/>
              <a:gd name="T23" fmla="*/ 69 h 901"/>
              <a:gd name="T24" fmla="*/ 320 w 902"/>
              <a:gd name="T25" fmla="*/ 60 h 901"/>
              <a:gd name="T26" fmla="*/ 385 w 902"/>
              <a:gd name="T27" fmla="*/ 69 h 901"/>
              <a:gd name="T28" fmla="*/ 444 w 902"/>
              <a:gd name="T29" fmla="*/ 92 h 901"/>
              <a:gd name="T30" fmla="*/ 495 w 902"/>
              <a:gd name="T31" fmla="*/ 128 h 901"/>
              <a:gd name="T32" fmla="*/ 537 w 902"/>
              <a:gd name="T33" fmla="*/ 175 h 901"/>
              <a:gd name="T34" fmla="*/ 564 w 902"/>
              <a:gd name="T35" fmla="*/ 231 h 901"/>
              <a:gd name="T36" fmla="*/ 579 w 902"/>
              <a:gd name="T37" fmla="*/ 294 h 901"/>
              <a:gd name="T38" fmla="*/ 577 w 902"/>
              <a:gd name="T39" fmla="*/ 360 h 901"/>
              <a:gd name="T40" fmla="*/ 560 w 902"/>
              <a:gd name="T41" fmla="*/ 422 h 901"/>
              <a:gd name="T42" fmla="*/ 529 w 902"/>
              <a:gd name="T43" fmla="*/ 475 h 901"/>
              <a:gd name="T44" fmla="*/ 486 w 902"/>
              <a:gd name="T45" fmla="*/ 520 h 901"/>
              <a:gd name="T46" fmla="*/ 432 w 902"/>
              <a:gd name="T47" fmla="*/ 555 h 901"/>
              <a:gd name="T48" fmla="*/ 372 w 902"/>
              <a:gd name="T49" fmla="*/ 575 h 901"/>
              <a:gd name="T50" fmla="*/ 320 w 902"/>
              <a:gd name="T51" fmla="*/ 580 h 901"/>
              <a:gd name="T52" fmla="*/ 591 w 902"/>
              <a:gd name="T53" fmla="*/ 491 h 901"/>
              <a:gd name="T54" fmla="*/ 621 w 902"/>
              <a:gd name="T55" fmla="*/ 430 h 901"/>
              <a:gd name="T56" fmla="*/ 637 w 902"/>
              <a:gd name="T57" fmla="*/ 363 h 901"/>
              <a:gd name="T58" fmla="*/ 638 w 902"/>
              <a:gd name="T59" fmla="*/ 288 h 901"/>
              <a:gd name="T60" fmla="*/ 621 w 902"/>
              <a:gd name="T61" fmla="*/ 211 h 901"/>
              <a:gd name="T62" fmla="*/ 586 w 902"/>
              <a:gd name="T63" fmla="*/ 142 h 901"/>
              <a:gd name="T64" fmla="*/ 535 w 902"/>
              <a:gd name="T65" fmla="*/ 83 h 901"/>
              <a:gd name="T66" fmla="*/ 473 w 902"/>
              <a:gd name="T67" fmla="*/ 39 h 901"/>
              <a:gd name="T68" fmla="*/ 400 w 902"/>
              <a:gd name="T69" fmla="*/ 10 h 901"/>
              <a:gd name="T70" fmla="*/ 320 w 902"/>
              <a:gd name="T71" fmla="*/ 0 h 901"/>
              <a:gd name="T72" fmla="*/ 241 w 902"/>
              <a:gd name="T73" fmla="*/ 10 h 901"/>
              <a:gd name="T74" fmla="*/ 168 w 902"/>
              <a:gd name="T75" fmla="*/ 39 h 901"/>
              <a:gd name="T76" fmla="*/ 105 w 902"/>
              <a:gd name="T77" fmla="*/ 83 h 901"/>
              <a:gd name="T78" fmla="*/ 55 w 902"/>
              <a:gd name="T79" fmla="*/ 142 h 901"/>
              <a:gd name="T80" fmla="*/ 20 w 902"/>
              <a:gd name="T81" fmla="*/ 211 h 901"/>
              <a:gd name="T82" fmla="*/ 1 w 902"/>
              <a:gd name="T83" fmla="*/ 288 h 901"/>
              <a:gd name="T84" fmla="*/ 3 w 902"/>
              <a:gd name="T85" fmla="*/ 369 h 901"/>
              <a:gd name="T86" fmla="*/ 25 w 902"/>
              <a:gd name="T87" fmla="*/ 445 h 901"/>
              <a:gd name="T88" fmla="*/ 64 w 902"/>
              <a:gd name="T89" fmla="*/ 512 h 901"/>
              <a:gd name="T90" fmla="*/ 117 w 902"/>
              <a:gd name="T91" fmla="*/ 568 h 901"/>
              <a:gd name="T92" fmla="*/ 182 w 902"/>
              <a:gd name="T93" fmla="*/ 608 h 901"/>
              <a:gd name="T94" fmla="*/ 256 w 902"/>
              <a:gd name="T95" fmla="*/ 634 h 901"/>
              <a:gd name="T96" fmla="*/ 335 w 902"/>
              <a:gd name="T97" fmla="*/ 641 h 901"/>
              <a:gd name="T98" fmla="*/ 405 w 902"/>
              <a:gd name="T99" fmla="*/ 630 h 901"/>
              <a:gd name="T100" fmla="*/ 468 w 902"/>
              <a:gd name="T101" fmla="*/ 604 h 901"/>
              <a:gd name="T102" fmla="*/ 525 w 902"/>
              <a:gd name="T103" fmla="*/ 567 h 901"/>
              <a:gd name="T104" fmla="*/ 871 w 902"/>
              <a:gd name="T105" fmla="*/ 901 h 901"/>
              <a:gd name="T106" fmla="*/ 897 w 902"/>
              <a:gd name="T107" fmla="*/ 888 h 901"/>
              <a:gd name="T108" fmla="*/ 899 w 902"/>
              <a:gd name="T109" fmla="*/ 860 h 9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902" h="901">
                <a:moveTo>
                  <a:pt x="320" y="580"/>
                </a:moveTo>
                <a:lnTo>
                  <a:pt x="307" y="580"/>
                </a:lnTo>
                <a:lnTo>
                  <a:pt x="294" y="579"/>
                </a:lnTo>
                <a:lnTo>
                  <a:pt x="281" y="577"/>
                </a:lnTo>
                <a:lnTo>
                  <a:pt x="268" y="575"/>
                </a:lnTo>
                <a:lnTo>
                  <a:pt x="256" y="572"/>
                </a:lnTo>
                <a:lnTo>
                  <a:pt x="243" y="569"/>
                </a:lnTo>
                <a:lnTo>
                  <a:pt x="231" y="564"/>
                </a:lnTo>
                <a:lnTo>
                  <a:pt x="219" y="560"/>
                </a:lnTo>
                <a:lnTo>
                  <a:pt x="207" y="555"/>
                </a:lnTo>
                <a:lnTo>
                  <a:pt x="197" y="549"/>
                </a:lnTo>
                <a:lnTo>
                  <a:pt x="186" y="543"/>
                </a:lnTo>
                <a:lnTo>
                  <a:pt x="175" y="535"/>
                </a:lnTo>
                <a:lnTo>
                  <a:pt x="164" y="529"/>
                </a:lnTo>
                <a:lnTo>
                  <a:pt x="155" y="520"/>
                </a:lnTo>
                <a:lnTo>
                  <a:pt x="145" y="513"/>
                </a:lnTo>
                <a:lnTo>
                  <a:pt x="136" y="504"/>
                </a:lnTo>
                <a:lnTo>
                  <a:pt x="128" y="495"/>
                </a:lnTo>
                <a:lnTo>
                  <a:pt x="119" y="486"/>
                </a:lnTo>
                <a:lnTo>
                  <a:pt x="112" y="475"/>
                </a:lnTo>
                <a:lnTo>
                  <a:pt x="104" y="466"/>
                </a:lnTo>
                <a:lnTo>
                  <a:pt x="98" y="455"/>
                </a:lnTo>
                <a:lnTo>
                  <a:pt x="91" y="444"/>
                </a:lnTo>
                <a:lnTo>
                  <a:pt x="86" y="432"/>
                </a:lnTo>
                <a:lnTo>
                  <a:pt x="81" y="422"/>
                </a:lnTo>
                <a:lnTo>
                  <a:pt x="76" y="410"/>
                </a:lnTo>
                <a:lnTo>
                  <a:pt x="72" y="397"/>
                </a:lnTo>
                <a:lnTo>
                  <a:pt x="69" y="385"/>
                </a:lnTo>
                <a:lnTo>
                  <a:pt x="66" y="372"/>
                </a:lnTo>
                <a:lnTo>
                  <a:pt x="64" y="360"/>
                </a:lnTo>
                <a:lnTo>
                  <a:pt x="61" y="347"/>
                </a:lnTo>
                <a:lnTo>
                  <a:pt x="60" y="334"/>
                </a:lnTo>
                <a:lnTo>
                  <a:pt x="60" y="320"/>
                </a:lnTo>
                <a:lnTo>
                  <a:pt x="60" y="307"/>
                </a:lnTo>
                <a:lnTo>
                  <a:pt x="61" y="294"/>
                </a:lnTo>
                <a:lnTo>
                  <a:pt x="64" y="281"/>
                </a:lnTo>
                <a:lnTo>
                  <a:pt x="66" y="268"/>
                </a:lnTo>
                <a:lnTo>
                  <a:pt x="69" y="256"/>
                </a:lnTo>
                <a:lnTo>
                  <a:pt x="72" y="243"/>
                </a:lnTo>
                <a:lnTo>
                  <a:pt x="76" y="231"/>
                </a:lnTo>
                <a:lnTo>
                  <a:pt x="81" y="219"/>
                </a:lnTo>
                <a:lnTo>
                  <a:pt x="86" y="207"/>
                </a:lnTo>
                <a:lnTo>
                  <a:pt x="91" y="197"/>
                </a:lnTo>
                <a:lnTo>
                  <a:pt x="98" y="186"/>
                </a:lnTo>
                <a:lnTo>
                  <a:pt x="104" y="175"/>
                </a:lnTo>
                <a:lnTo>
                  <a:pt x="112" y="164"/>
                </a:lnTo>
                <a:lnTo>
                  <a:pt x="119" y="155"/>
                </a:lnTo>
                <a:lnTo>
                  <a:pt x="128" y="145"/>
                </a:lnTo>
                <a:lnTo>
                  <a:pt x="136" y="137"/>
                </a:lnTo>
                <a:lnTo>
                  <a:pt x="145" y="128"/>
                </a:lnTo>
                <a:lnTo>
                  <a:pt x="155" y="119"/>
                </a:lnTo>
                <a:lnTo>
                  <a:pt x="164" y="112"/>
                </a:lnTo>
                <a:lnTo>
                  <a:pt x="175" y="104"/>
                </a:lnTo>
                <a:lnTo>
                  <a:pt x="186" y="98"/>
                </a:lnTo>
                <a:lnTo>
                  <a:pt x="197" y="92"/>
                </a:lnTo>
                <a:lnTo>
                  <a:pt x="207" y="86"/>
                </a:lnTo>
                <a:lnTo>
                  <a:pt x="219" y="81"/>
                </a:lnTo>
                <a:lnTo>
                  <a:pt x="231" y="77"/>
                </a:lnTo>
                <a:lnTo>
                  <a:pt x="243" y="72"/>
                </a:lnTo>
                <a:lnTo>
                  <a:pt x="256" y="69"/>
                </a:lnTo>
                <a:lnTo>
                  <a:pt x="268" y="66"/>
                </a:lnTo>
                <a:lnTo>
                  <a:pt x="281" y="64"/>
                </a:lnTo>
                <a:lnTo>
                  <a:pt x="294" y="61"/>
                </a:lnTo>
                <a:lnTo>
                  <a:pt x="307" y="60"/>
                </a:lnTo>
                <a:lnTo>
                  <a:pt x="320" y="60"/>
                </a:lnTo>
                <a:lnTo>
                  <a:pt x="334" y="60"/>
                </a:lnTo>
                <a:lnTo>
                  <a:pt x="347" y="61"/>
                </a:lnTo>
                <a:lnTo>
                  <a:pt x="360" y="64"/>
                </a:lnTo>
                <a:lnTo>
                  <a:pt x="372" y="66"/>
                </a:lnTo>
                <a:lnTo>
                  <a:pt x="385" y="69"/>
                </a:lnTo>
                <a:lnTo>
                  <a:pt x="397" y="72"/>
                </a:lnTo>
                <a:lnTo>
                  <a:pt x="410" y="77"/>
                </a:lnTo>
                <a:lnTo>
                  <a:pt x="422" y="81"/>
                </a:lnTo>
                <a:lnTo>
                  <a:pt x="432" y="86"/>
                </a:lnTo>
                <a:lnTo>
                  <a:pt x="444" y="92"/>
                </a:lnTo>
                <a:lnTo>
                  <a:pt x="455" y="98"/>
                </a:lnTo>
                <a:lnTo>
                  <a:pt x="466" y="104"/>
                </a:lnTo>
                <a:lnTo>
                  <a:pt x="475" y="112"/>
                </a:lnTo>
                <a:lnTo>
                  <a:pt x="486" y="119"/>
                </a:lnTo>
                <a:lnTo>
                  <a:pt x="495" y="128"/>
                </a:lnTo>
                <a:lnTo>
                  <a:pt x="504" y="137"/>
                </a:lnTo>
                <a:lnTo>
                  <a:pt x="513" y="145"/>
                </a:lnTo>
                <a:lnTo>
                  <a:pt x="522" y="155"/>
                </a:lnTo>
                <a:lnTo>
                  <a:pt x="529" y="164"/>
                </a:lnTo>
                <a:lnTo>
                  <a:pt x="537" y="175"/>
                </a:lnTo>
                <a:lnTo>
                  <a:pt x="543" y="186"/>
                </a:lnTo>
                <a:lnTo>
                  <a:pt x="549" y="197"/>
                </a:lnTo>
                <a:lnTo>
                  <a:pt x="555" y="207"/>
                </a:lnTo>
                <a:lnTo>
                  <a:pt x="560" y="219"/>
                </a:lnTo>
                <a:lnTo>
                  <a:pt x="564" y="231"/>
                </a:lnTo>
                <a:lnTo>
                  <a:pt x="569" y="243"/>
                </a:lnTo>
                <a:lnTo>
                  <a:pt x="572" y="256"/>
                </a:lnTo>
                <a:lnTo>
                  <a:pt x="575" y="268"/>
                </a:lnTo>
                <a:lnTo>
                  <a:pt x="577" y="281"/>
                </a:lnTo>
                <a:lnTo>
                  <a:pt x="579" y="294"/>
                </a:lnTo>
                <a:lnTo>
                  <a:pt x="580" y="307"/>
                </a:lnTo>
                <a:lnTo>
                  <a:pt x="580" y="320"/>
                </a:lnTo>
                <a:lnTo>
                  <a:pt x="580" y="334"/>
                </a:lnTo>
                <a:lnTo>
                  <a:pt x="579" y="347"/>
                </a:lnTo>
                <a:lnTo>
                  <a:pt x="577" y="360"/>
                </a:lnTo>
                <a:lnTo>
                  <a:pt x="575" y="372"/>
                </a:lnTo>
                <a:lnTo>
                  <a:pt x="572" y="385"/>
                </a:lnTo>
                <a:lnTo>
                  <a:pt x="569" y="397"/>
                </a:lnTo>
                <a:lnTo>
                  <a:pt x="564" y="410"/>
                </a:lnTo>
                <a:lnTo>
                  <a:pt x="560" y="422"/>
                </a:lnTo>
                <a:lnTo>
                  <a:pt x="555" y="432"/>
                </a:lnTo>
                <a:lnTo>
                  <a:pt x="549" y="444"/>
                </a:lnTo>
                <a:lnTo>
                  <a:pt x="543" y="455"/>
                </a:lnTo>
                <a:lnTo>
                  <a:pt x="537" y="466"/>
                </a:lnTo>
                <a:lnTo>
                  <a:pt x="529" y="475"/>
                </a:lnTo>
                <a:lnTo>
                  <a:pt x="522" y="486"/>
                </a:lnTo>
                <a:lnTo>
                  <a:pt x="513" y="495"/>
                </a:lnTo>
                <a:lnTo>
                  <a:pt x="504" y="504"/>
                </a:lnTo>
                <a:lnTo>
                  <a:pt x="495" y="513"/>
                </a:lnTo>
                <a:lnTo>
                  <a:pt x="486" y="520"/>
                </a:lnTo>
                <a:lnTo>
                  <a:pt x="475" y="529"/>
                </a:lnTo>
                <a:lnTo>
                  <a:pt x="466" y="535"/>
                </a:lnTo>
                <a:lnTo>
                  <a:pt x="455" y="543"/>
                </a:lnTo>
                <a:lnTo>
                  <a:pt x="444" y="549"/>
                </a:lnTo>
                <a:lnTo>
                  <a:pt x="432" y="555"/>
                </a:lnTo>
                <a:lnTo>
                  <a:pt x="422" y="560"/>
                </a:lnTo>
                <a:lnTo>
                  <a:pt x="410" y="564"/>
                </a:lnTo>
                <a:lnTo>
                  <a:pt x="397" y="569"/>
                </a:lnTo>
                <a:lnTo>
                  <a:pt x="385" y="572"/>
                </a:lnTo>
                <a:lnTo>
                  <a:pt x="372" y="575"/>
                </a:lnTo>
                <a:lnTo>
                  <a:pt x="360" y="577"/>
                </a:lnTo>
                <a:lnTo>
                  <a:pt x="347" y="579"/>
                </a:lnTo>
                <a:lnTo>
                  <a:pt x="334" y="580"/>
                </a:lnTo>
                <a:lnTo>
                  <a:pt x="320" y="580"/>
                </a:lnTo>
                <a:lnTo>
                  <a:pt x="320" y="580"/>
                </a:lnTo>
                <a:close/>
                <a:moveTo>
                  <a:pt x="893" y="851"/>
                </a:moveTo>
                <a:lnTo>
                  <a:pt x="567" y="525"/>
                </a:lnTo>
                <a:lnTo>
                  <a:pt x="575" y="514"/>
                </a:lnTo>
                <a:lnTo>
                  <a:pt x="584" y="503"/>
                </a:lnTo>
                <a:lnTo>
                  <a:pt x="591" y="491"/>
                </a:lnTo>
                <a:lnTo>
                  <a:pt x="598" y="480"/>
                </a:lnTo>
                <a:lnTo>
                  <a:pt x="604" y="468"/>
                </a:lnTo>
                <a:lnTo>
                  <a:pt x="611" y="456"/>
                </a:lnTo>
                <a:lnTo>
                  <a:pt x="616" y="443"/>
                </a:lnTo>
                <a:lnTo>
                  <a:pt x="621" y="430"/>
                </a:lnTo>
                <a:lnTo>
                  <a:pt x="626" y="417"/>
                </a:lnTo>
                <a:lnTo>
                  <a:pt x="630" y="405"/>
                </a:lnTo>
                <a:lnTo>
                  <a:pt x="633" y="391"/>
                </a:lnTo>
                <a:lnTo>
                  <a:pt x="635" y="377"/>
                </a:lnTo>
                <a:lnTo>
                  <a:pt x="637" y="363"/>
                </a:lnTo>
                <a:lnTo>
                  <a:pt x="639" y="349"/>
                </a:lnTo>
                <a:lnTo>
                  <a:pt x="641" y="335"/>
                </a:lnTo>
                <a:lnTo>
                  <a:pt x="641" y="320"/>
                </a:lnTo>
                <a:lnTo>
                  <a:pt x="641" y="304"/>
                </a:lnTo>
                <a:lnTo>
                  <a:pt x="638" y="288"/>
                </a:lnTo>
                <a:lnTo>
                  <a:pt x="637" y="272"/>
                </a:lnTo>
                <a:lnTo>
                  <a:pt x="634" y="256"/>
                </a:lnTo>
                <a:lnTo>
                  <a:pt x="631" y="241"/>
                </a:lnTo>
                <a:lnTo>
                  <a:pt x="627" y="226"/>
                </a:lnTo>
                <a:lnTo>
                  <a:pt x="621" y="211"/>
                </a:lnTo>
                <a:lnTo>
                  <a:pt x="616" y="196"/>
                </a:lnTo>
                <a:lnTo>
                  <a:pt x="609" y="182"/>
                </a:lnTo>
                <a:lnTo>
                  <a:pt x="602" y="168"/>
                </a:lnTo>
                <a:lnTo>
                  <a:pt x="594" y="155"/>
                </a:lnTo>
                <a:lnTo>
                  <a:pt x="586" y="142"/>
                </a:lnTo>
                <a:lnTo>
                  <a:pt x="577" y="129"/>
                </a:lnTo>
                <a:lnTo>
                  <a:pt x="568" y="117"/>
                </a:lnTo>
                <a:lnTo>
                  <a:pt x="557" y="105"/>
                </a:lnTo>
                <a:lnTo>
                  <a:pt x="546" y="94"/>
                </a:lnTo>
                <a:lnTo>
                  <a:pt x="535" y="83"/>
                </a:lnTo>
                <a:lnTo>
                  <a:pt x="524" y="73"/>
                </a:lnTo>
                <a:lnTo>
                  <a:pt x="512" y="64"/>
                </a:lnTo>
                <a:lnTo>
                  <a:pt x="499" y="55"/>
                </a:lnTo>
                <a:lnTo>
                  <a:pt x="486" y="46"/>
                </a:lnTo>
                <a:lnTo>
                  <a:pt x="473" y="39"/>
                </a:lnTo>
                <a:lnTo>
                  <a:pt x="459" y="31"/>
                </a:lnTo>
                <a:lnTo>
                  <a:pt x="445" y="25"/>
                </a:lnTo>
                <a:lnTo>
                  <a:pt x="430" y="20"/>
                </a:lnTo>
                <a:lnTo>
                  <a:pt x="415" y="14"/>
                </a:lnTo>
                <a:lnTo>
                  <a:pt x="400" y="10"/>
                </a:lnTo>
                <a:lnTo>
                  <a:pt x="385" y="7"/>
                </a:lnTo>
                <a:lnTo>
                  <a:pt x="369" y="4"/>
                </a:lnTo>
                <a:lnTo>
                  <a:pt x="353" y="1"/>
                </a:lnTo>
                <a:lnTo>
                  <a:pt x="337" y="0"/>
                </a:lnTo>
                <a:lnTo>
                  <a:pt x="320" y="0"/>
                </a:lnTo>
                <a:lnTo>
                  <a:pt x="304" y="0"/>
                </a:lnTo>
                <a:lnTo>
                  <a:pt x="288" y="1"/>
                </a:lnTo>
                <a:lnTo>
                  <a:pt x="272" y="4"/>
                </a:lnTo>
                <a:lnTo>
                  <a:pt x="256" y="7"/>
                </a:lnTo>
                <a:lnTo>
                  <a:pt x="241" y="10"/>
                </a:lnTo>
                <a:lnTo>
                  <a:pt x="225" y="14"/>
                </a:lnTo>
                <a:lnTo>
                  <a:pt x="210" y="20"/>
                </a:lnTo>
                <a:lnTo>
                  <a:pt x="195" y="25"/>
                </a:lnTo>
                <a:lnTo>
                  <a:pt x="182" y="31"/>
                </a:lnTo>
                <a:lnTo>
                  <a:pt x="168" y="39"/>
                </a:lnTo>
                <a:lnTo>
                  <a:pt x="155" y="46"/>
                </a:lnTo>
                <a:lnTo>
                  <a:pt x="142" y="55"/>
                </a:lnTo>
                <a:lnTo>
                  <a:pt x="129" y="64"/>
                </a:lnTo>
                <a:lnTo>
                  <a:pt x="117" y="73"/>
                </a:lnTo>
                <a:lnTo>
                  <a:pt x="105" y="83"/>
                </a:lnTo>
                <a:lnTo>
                  <a:pt x="94" y="94"/>
                </a:lnTo>
                <a:lnTo>
                  <a:pt x="84" y="105"/>
                </a:lnTo>
                <a:lnTo>
                  <a:pt x="73" y="117"/>
                </a:lnTo>
                <a:lnTo>
                  <a:pt x="64" y="129"/>
                </a:lnTo>
                <a:lnTo>
                  <a:pt x="55" y="142"/>
                </a:lnTo>
                <a:lnTo>
                  <a:pt x="46" y="155"/>
                </a:lnTo>
                <a:lnTo>
                  <a:pt x="39" y="168"/>
                </a:lnTo>
                <a:lnTo>
                  <a:pt x="31" y="182"/>
                </a:lnTo>
                <a:lnTo>
                  <a:pt x="25" y="196"/>
                </a:lnTo>
                <a:lnTo>
                  <a:pt x="20" y="211"/>
                </a:lnTo>
                <a:lnTo>
                  <a:pt x="14" y="226"/>
                </a:lnTo>
                <a:lnTo>
                  <a:pt x="10" y="241"/>
                </a:lnTo>
                <a:lnTo>
                  <a:pt x="7" y="256"/>
                </a:lnTo>
                <a:lnTo>
                  <a:pt x="3" y="272"/>
                </a:lnTo>
                <a:lnTo>
                  <a:pt x="1" y="288"/>
                </a:lnTo>
                <a:lnTo>
                  <a:pt x="0" y="304"/>
                </a:lnTo>
                <a:lnTo>
                  <a:pt x="0" y="320"/>
                </a:lnTo>
                <a:lnTo>
                  <a:pt x="0" y="337"/>
                </a:lnTo>
                <a:lnTo>
                  <a:pt x="1" y="353"/>
                </a:lnTo>
                <a:lnTo>
                  <a:pt x="3" y="369"/>
                </a:lnTo>
                <a:lnTo>
                  <a:pt x="7" y="385"/>
                </a:lnTo>
                <a:lnTo>
                  <a:pt x="10" y="400"/>
                </a:lnTo>
                <a:lnTo>
                  <a:pt x="14" y="415"/>
                </a:lnTo>
                <a:lnTo>
                  <a:pt x="20" y="430"/>
                </a:lnTo>
                <a:lnTo>
                  <a:pt x="25" y="445"/>
                </a:lnTo>
                <a:lnTo>
                  <a:pt x="31" y="459"/>
                </a:lnTo>
                <a:lnTo>
                  <a:pt x="39" y="473"/>
                </a:lnTo>
                <a:lnTo>
                  <a:pt x="46" y="486"/>
                </a:lnTo>
                <a:lnTo>
                  <a:pt x="55" y="499"/>
                </a:lnTo>
                <a:lnTo>
                  <a:pt x="64" y="512"/>
                </a:lnTo>
                <a:lnTo>
                  <a:pt x="73" y="524"/>
                </a:lnTo>
                <a:lnTo>
                  <a:pt x="84" y="535"/>
                </a:lnTo>
                <a:lnTo>
                  <a:pt x="94" y="546"/>
                </a:lnTo>
                <a:lnTo>
                  <a:pt x="105" y="557"/>
                </a:lnTo>
                <a:lnTo>
                  <a:pt x="117" y="568"/>
                </a:lnTo>
                <a:lnTo>
                  <a:pt x="129" y="577"/>
                </a:lnTo>
                <a:lnTo>
                  <a:pt x="142" y="586"/>
                </a:lnTo>
                <a:lnTo>
                  <a:pt x="155" y="594"/>
                </a:lnTo>
                <a:lnTo>
                  <a:pt x="168" y="602"/>
                </a:lnTo>
                <a:lnTo>
                  <a:pt x="182" y="608"/>
                </a:lnTo>
                <a:lnTo>
                  <a:pt x="195" y="615"/>
                </a:lnTo>
                <a:lnTo>
                  <a:pt x="210" y="621"/>
                </a:lnTo>
                <a:lnTo>
                  <a:pt x="225" y="627"/>
                </a:lnTo>
                <a:lnTo>
                  <a:pt x="241" y="631"/>
                </a:lnTo>
                <a:lnTo>
                  <a:pt x="256" y="634"/>
                </a:lnTo>
                <a:lnTo>
                  <a:pt x="272" y="637"/>
                </a:lnTo>
                <a:lnTo>
                  <a:pt x="288" y="638"/>
                </a:lnTo>
                <a:lnTo>
                  <a:pt x="304" y="641"/>
                </a:lnTo>
                <a:lnTo>
                  <a:pt x="320" y="641"/>
                </a:lnTo>
                <a:lnTo>
                  <a:pt x="335" y="641"/>
                </a:lnTo>
                <a:lnTo>
                  <a:pt x="349" y="639"/>
                </a:lnTo>
                <a:lnTo>
                  <a:pt x="363" y="637"/>
                </a:lnTo>
                <a:lnTo>
                  <a:pt x="377" y="635"/>
                </a:lnTo>
                <a:lnTo>
                  <a:pt x="391" y="633"/>
                </a:lnTo>
                <a:lnTo>
                  <a:pt x="405" y="630"/>
                </a:lnTo>
                <a:lnTo>
                  <a:pt x="417" y="625"/>
                </a:lnTo>
                <a:lnTo>
                  <a:pt x="430" y="621"/>
                </a:lnTo>
                <a:lnTo>
                  <a:pt x="443" y="616"/>
                </a:lnTo>
                <a:lnTo>
                  <a:pt x="456" y="610"/>
                </a:lnTo>
                <a:lnTo>
                  <a:pt x="468" y="604"/>
                </a:lnTo>
                <a:lnTo>
                  <a:pt x="480" y="598"/>
                </a:lnTo>
                <a:lnTo>
                  <a:pt x="491" y="591"/>
                </a:lnTo>
                <a:lnTo>
                  <a:pt x="503" y="584"/>
                </a:lnTo>
                <a:lnTo>
                  <a:pt x="514" y="575"/>
                </a:lnTo>
                <a:lnTo>
                  <a:pt x="525" y="567"/>
                </a:lnTo>
                <a:lnTo>
                  <a:pt x="851" y="892"/>
                </a:lnTo>
                <a:lnTo>
                  <a:pt x="855" y="897"/>
                </a:lnTo>
                <a:lnTo>
                  <a:pt x="860" y="899"/>
                </a:lnTo>
                <a:lnTo>
                  <a:pt x="866" y="901"/>
                </a:lnTo>
                <a:lnTo>
                  <a:pt x="871" y="901"/>
                </a:lnTo>
                <a:lnTo>
                  <a:pt x="878" y="901"/>
                </a:lnTo>
                <a:lnTo>
                  <a:pt x="883" y="899"/>
                </a:lnTo>
                <a:lnTo>
                  <a:pt x="888" y="897"/>
                </a:lnTo>
                <a:lnTo>
                  <a:pt x="893" y="892"/>
                </a:lnTo>
                <a:lnTo>
                  <a:pt x="897" y="888"/>
                </a:lnTo>
                <a:lnTo>
                  <a:pt x="899" y="883"/>
                </a:lnTo>
                <a:lnTo>
                  <a:pt x="901" y="877"/>
                </a:lnTo>
                <a:lnTo>
                  <a:pt x="902" y="871"/>
                </a:lnTo>
                <a:lnTo>
                  <a:pt x="901" y="866"/>
                </a:lnTo>
                <a:lnTo>
                  <a:pt x="899" y="860"/>
                </a:lnTo>
                <a:lnTo>
                  <a:pt x="897" y="855"/>
                </a:lnTo>
                <a:lnTo>
                  <a:pt x="893" y="85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B45D23A-4071-47E4-7B93-096790F242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12" y="1978501"/>
            <a:ext cx="5790508" cy="2900998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2DE2CD66-08AD-F3FF-FC32-546585F0DCAD}"/>
              </a:ext>
            </a:extLst>
          </p:cNvPr>
          <p:cNvSpPr txBox="1"/>
          <p:nvPr/>
        </p:nvSpPr>
        <p:spPr>
          <a:xfrm>
            <a:off x="2535046" y="4639984"/>
            <a:ext cx="1556678" cy="307777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en-US" sz="2000" b="1" dirty="0"/>
              <a:t>Basic Stats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03A3E729-84AF-5408-9DF1-15D2F79CDA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7396" y="521987"/>
            <a:ext cx="5546188" cy="309767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FB9C3C87-FC93-D124-E758-F28432FB69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7396" y="3727505"/>
            <a:ext cx="5606744" cy="2854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0800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575CD53-6108-481A-A31F-305A2B59F755}"/>
              </a:ext>
            </a:extLst>
          </p:cNvPr>
          <p:cNvSpPr txBox="1"/>
          <p:nvPr/>
        </p:nvSpPr>
        <p:spPr>
          <a:xfrm>
            <a:off x="589054" y="167703"/>
            <a:ext cx="8294554" cy="55399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US" sz="3600" dirty="0">
                <a:latin typeface="+mj-lt"/>
              </a:rPr>
              <a:t>Flavor/Flavor Groups in NA: </a:t>
            </a:r>
          </a:p>
        </p:txBody>
      </p:sp>
      <p:sp>
        <p:nvSpPr>
          <p:cNvPr id="125" name="Freeform 3886">
            <a:extLst>
              <a:ext uri="{FF2B5EF4-FFF2-40B4-BE49-F238E27FC236}">
                <a16:creationId xmlns:a16="http://schemas.microsoft.com/office/drawing/2014/main" id="{2FA6C4BF-689E-4194-B64E-5F151EF1A5CF}"/>
              </a:ext>
            </a:extLst>
          </p:cNvPr>
          <p:cNvSpPr>
            <a:spLocks noEditPoints="1"/>
          </p:cNvSpPr>
          <p:nvPr/>
        </p:nvSpPr>
        <p:spPr bwMode="auto">
          <a:xfrm>
            <a:off x="2046239" y="2558164"/>
            <a:ext cx="486284" cy="483596"/>
          </a:xfrm>
          <a:custGeom>
            <a:avLst/>
            <a:gdLst>
              <a:gd name="T0" fmla="*/ 268 w 902"/>
              <a:gd name="T1" fmla="*/ 575 h 901"/>
              <a:gd name="T2" fmla="*/ 207 w 902"/>
              <a:gd name="T3" fmla="*/ 555 h 901"/>
              <a:gd name="T4" fmla="*/ 155 w 902"/>
              <a:gd name="T5" fmla="*/ 520 h 901"/>
              <a:gd name="T6" fmla="*/ 112 w 902"/>
              <a:gd name="T7" fmla="*/ 475 h 901"/>
              <a:gd name="T8" fmla="*/ 81 w 902"/>
              <a:gd name="T9" fmla="*/ 422 h 901"/>
              <a:gd name="T10" fmla="*/ 64 w 902"/>
              <a:gd name="T11" fmla="*/ 360 h 901"/>
              <a:gd name="T12" fmla="*/ 61 w 902"/>
              <a:gd name="T13" fmla="*/ 294 h 901"/>
              <a:gd name="T14" fmla="*/ 76 w 902"/>
              <a:gd name="T15" fmla="*/ 231 h 901"/>
              <a:gd name="T16" fmla="*/ 104 w 902"/>
              <a:gd name="T17" fmla="*/ 175 h 901"/>
              <a:gd name="T18" fmla="*/ 145 w 902"/>
              <a:gd name="T19" fmla="*/ 128 h 901"/>
              <a:gd name="T20" fmla="*/ 197 w 902"/>
              <a:gd name="T21" fmla="*/ 92 h 901"/>
              <a:gd name="T22" fmla="*/ 256 w 902"/>
              <a:gd name="T23" fmla="*/ 69 h 901"/>
              <a:gd name="T24" fmla="*/ 320 w 902"/>
              <a:gd name="T25" fmla="*/ 60 h 901"/>
              <a:gd name="T26" fmla="*/ 385 w 902"/>
              <a:gd name="T27" fmla="*/ 69 h 901"/>
              <a:gd name="T28" fmla="*/ 444 w 902"/>
              <a:gd name="T29" fmla="*/ 92 h 901"/>
              <a:gd name="T30" fmla="*/ 495 w 902"/>
              <a:gd name="T31" fmla="*/ 128 h 901"/>
              <a:gd name="T32" fmla="*/ 537 w 902"/>
              <a:gd name="T33" fmla="*/ 175 h 901"/>
              <a:gd name="T34" fmla="*/ 564 w 902"/>
              <a:gd name="T35" fmla="*/ 231 h 901"/>
              <a:gd name="T36" fmla="*/ 579 w 902"/>
              <a:gd name="T37" fmla="*/ 294 h 901"/>
              <a:gd name="T38" fmla="*/ 577 w 902"/>
              <a:gd name="T39" fmla="*/ 360 h 901"/>
              <a:gd name="T40" fmla="*/ 560 w 902"/>
              <a:gd name="T41" fmla="*/ 422 h 901"/>
              <a:gd name="T42" fmla="*/ 529 w 902"/>
              <a:gd name="T43" fmla="*/ 475 h 901"/>
              <a:gd name="T44" fmla="*/ 486 w 902"/>
              <a:gd name="T45" fmla="*/ 520 h 901"/>
              <a:gd name="T46" fmla="*/ 432 w 902"/>
              <a:gd name="T47" fmla="*/ 555 h 901"/>
              <a:gd name="T48" fmla="*/ 372 w 902"/>
              <a:gd name="T49" fmla="*/ 575 h 901"/>
              <a:gd name="T50" fmla="*/ 320 w 902"/>
              <a:gd name="T51" fmla="*/ 580 h 901"/>
              <a:gd name="T52" fmla="*/ 591 w 902"/>
              <a:gd name="T53" fmla="*/ 491 h 901"/>
              <a:gd name="T54" fmla="*/ 621 w 902"/>
              <a:gd name="T55" fmla="*/ 430 h 901"/>
              <a:gd name="T56" fmla="*/ 637 w 902"/>
              <a:gd name="T57" fmla="*/ 363 h 901"/>
              <a:gd name="T58" fmla="*/ 638 w 902"/>
              <a:gd name="T59" fmla="*/ 288 h 901"/>
              <a:gd name="T60" fmla="*/ 621 w 902"/>
              <a:gd name="T61" fmla="*/ 211 h 901"/>
              <a:gd name="T62" fmla="*/ 586 w 902"/>
              <a:gd name="T63" fmla="*/ 142 h 901"/>
              <a:gd name="T64" fmla="*/ 535 w 902"/>
              <a:gd name="T65" fmla="*/ 83 h 901"/>
              <a:gd name="T66" fmla="*/ 473 w 902"/>
              <a:gd name="T67" fmla="*/ 39 h 901"/>
              <a:gd name="T68" fmla="*/ 400 w 902"/>
              <a:gd name="T69" fmla="*/ 10 h 901"/>
              <a:gd name="T70" fmla="*/ 320 w 902"/>
              <a:gd name="T71" fmla="*/ 0 h 901"/>
              <a:gd name="T72" fmla="*/ 241 w 902"/>
              <a:gd name="T73" fmla="*/ 10 h 901"/>
              <a:gd name="T74" fmla="*/ 168 w 902"/>
              <a:gd name="T75" fmla="*/ 39 h 901"/>
              <a:gd name="T76" fmla="*/ 105 w 902"/>
              <a:gd name="T77" fmla="*/ 83 h 901"/>
              <a:gd name="T78" fmla="*/ 55 w 902"/>
              <a:gd name="T79" fmla="*/ 142 h 901"/>
              <a:gd name="T80" fmla="*/ 20 w 902"/>
              <a:gd name="T81" fmla="*/ 211 h 901"/>
              <a:gd name="T82" fmla="*/ 1 w 902"/>
              <a:gd name="T83" fmla="*/ 288 h 901"/>
              <a:gd name="T84" fmla="*/ 3 w 902"/>
              <a:gd name="T85" fmla="*/ 369 h 901"/>
              <a:gd name="T86" fmla="*/ 25 w 902"/>
              <a:gd name="T87" fmla="*/ 445 h 901"/>
              <a:gd name="T88" fmla="*/ 64 w 902"/>
              <a:gd name="T89" fmla="*/ 512 h 901"/>
              <a:gd name="T90" fmla="*/ 117 w 902"/>
              <a:gd name="T91" fmla="*/ 568 h 901"/>
              <a:gd name="T92" fmla="*/ 182 w 902"/>
              <a:gd name="T93" fmla="*/ 608 h 901"/>
              <a:gd name="T94" fmla="*/ 256 w 902"/>
              <a:gd name="T95" fmla="*/ 634 h 901"/>
              <a:gd name="T96" fmla="*/ 335 w 902"/>
              <a:gd name="T97" fmla="*/ 641 h 901"/>
              <a:gd name="T98" fmla="*/ 405 w 902"/>
              <a:gd name="T99" fmla="*/ 630 h 901"/>
              <a:gd name="T100" fmla="*/ 468 w 902"/>
              <a:gd name="T101" fmla="*/ 604 h 901"/>
              <a:gd name="T102" fmla="*/ 525 w 902"/>
              <a:gd name="T103" fmla="*/ 567 h 901"/>
              <a:gd name="T104" fmla="*/ 871 w 902"/>
              <a:gd name="T105" fmla="*/ 901 h 901"/>
              <a:gd name="T106" fmla="*/ 897 w 902"/>
              <a:gd name="T107" fmla="*/ 888 h 901"/>
              <a:gd name="T108" fmla="*/ 899 w 902"/>
              <a:gd name="T109" fmla="*/ 860 h 9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902" h="901">
                <a:moveTo>
                  <a:pt x="320" y="580"/>
                </a:moveTo>
                <a:lnTo>
                  <a:pt x="307" y="580"/>
                </a:lnTo>
                <a:lnTo>
                  <a:pt x="294" y="579"/>
                </a:lnTo>
                <a:lnTo>
                  <a:pt x="281" y="577"/>
                </a:lnTo>
                <a:lnTo>
                  <a:pt x="268" y="575"/>
                </a:lnTo>
                <a:lnTo>
                  <a:pt x="256" y="572"/>
                </a:lnTo>
                <a:lnTo>
                  <a:pt x="243" y="569"/>
                </a:lnTo>
                <a:lnTo>
                  <a:pt x="231" y="564"/>
                </a:lnTo>
                <a:lnTo>
                  <a:pt x="219" y="560"/>
                </a:lnTo>
                <a:lnTo>
                  <a:pt x="207" y="555"/>
                </a:lnTo>
                <a:lnTo>
                  <a:pt x="197" y="549"/>
                </a:lnTo>
                <a:lnTo>
                  <a:pt x="186" y="543"/>
                </a:lnTo>
                <a:lnTo>
                  <a:pt x="175" y="535"/>
                </a:lnTo>
                <a:lnTo>
                  <a:pt x="164" y="529"/>
                </a:lnTo>
                <a:lnTo>
                  <a:pt x="155" y="520"/>
                </a:lnTo>
                <a:lnTo>
                  <a:pt x="145" y="513"/>
                </a:lnTo>
                <a:lnTo>
                  <a:pt x="136" y="504"/>
                </a:lnTo>
                <a:lnTo>
                  <a:pt x="128" y="495"/>
                </a:lnTo>
                <a:lnTo>
                  <a:pt x="119" y="486"/>
                </a:lnTo>
                <a:lnTo>
                  <a:pt x="112" y="475"/>
                </a:lnTo>
                <a:lnTo>
                  <a:pt x="104" y="466"/>
                </a:lnTo>
                <a:lnTo>
                  <a:pt x="98" y="455"/>
                </a:lnTo>
                <a:lnTo>
                  <a:pt x="91" y="444"/>
                </a:lnTo>
                <a:lnTo>
                  <a:pt x="86" y="432"/>
                </a:lnTo>
                <a:lnTo>
                  <a:pt x="81" y="422"/>
                </a:lnTo>
                <a:lnTo>
                  <a:pt x="76" y="410"/>
                </a:lnTo>
                <a:lnTo>
                  <a:pt x="72" y="397"/>
                </a:lnTo>
                <a:lnTo>
                  <a:pt x="69" y="385"/>
                </a:lnTo>
                <a:lnTo>
                  <a:pt x="66" y="372"/>
                </a:lnTo>
                <a:lnTo>
                  <a:pt x="64" y="360"/>
                </a:lnTo>
                <a:lnTo>
                  <a:pt x="61" y="347"/>
                </a:lnTo>
                <a:lnTo>
                  <a:pt x="60" y="334"/>
                </a:lnTo>
                <a:lnTo>
                  <a:pt x="60" y="320"/>
                </a:lnTo>
                <a:lnTo>
                  <a:pt x="60" y="307"/>
                </a:lnTo>
                <a:lnTo>
                  <a:pt x="61" y="294"/>
                </a:lnTo>
                <a:lnTo>
                  <a:pt x="64" y="281"/>
                </a:lnTo>
                <a:lnTo>
                  <a:pt x="66" y="268"/>
                </a:lnTo>
                <a:lnTo>
                  <a:pt x="69" y="256"/>
                </a:lnTo>
                <a:lnTo>
                  <a:pt x="72" y="243"/>
                </a:lnTo>
                <a:lnTo>
                  <a:pt x="76" y="231"/>
                </a:lnTo>
                <a:lnTo>
                  <a:pt x="81" y="219"/>
                </a:lnTo>
                <a:lnTo>
                  <a:pt x="86" y="207"/>
                </a:lnTo>
                <a:lnTo>
                  <a:pt x="91" y="197"/>
                </a:lnTo>
                <a:lnTo>
                  <a:pt x="98" y="186"/>
                </a:lnTo>
                <a:lnTo>
                  <a:pt x="104" y="175"/>
                </a:lnTo>
                <a:lnTo>
                  <a:pt x="112" y="164"/>
                </a:lnTo>
                <a:lnTo>
                  <a:pt x="119" y="155"/>
                </a:lnTo>
                <a:lnTo>
                  <a:pt x="128" y="145"/>
                </a:lnTo>
                <a:lnTo>
                  <a:pt x="136" y="137"/>
                </a:lnTo>
                <a:lnTo>
                  <a:pt x="145" y="128"/>
                </a:lnTo>
                <a:lnTo>
                  <a:pt x="155" y="119"/>
                </a:lnTo>
                <a:lnTo>
                  <a:pt x="164" y="112"/>
                </a:lnTo>
                <a:lnTo>
                  <a:pt x="175" y="104"/>
                </a:lnTo>
                <a:lnTo>
                  <a:pt x="186" y="98"/>
                </a:lnTo>
                <a:lnTo>
                  <a:pt x="197" y="92"/>
                </a:lnTo>
                <a:lnTo>
                  <a:pt x="207" y="86"/>
                </a:lnTo>
                <a:lnTo>
                  <a:pt x="219" y="81"/>
                </a:lnTo>
                <a:lnTo>
                  <a:pt x="231" y="77"/>
                </a:lnTo>
                <a:lnTo>
                  <a:pt x="243" y="72"/>
                </a:lnTo>
                <a:lnTo>
                  <a:pt x="256" y="69"/>
                </a:lnTo>
                <a:lnTo>
                  <a:pt x="268" y="66"/>
                </a:lnTo>
                <a:lnTo>
                  <a:pt x="281" y="64"/>
                </a:lnTo>
                <a:lnTo>
                  <a:pt x="294" y="61"/>
                </a:lnTo>
                <a:lnTo>
                  <a:pt x="307" y="60"/>
                </a:lnTo>
                <a:lnTo>
                  <a:pt x="320" y="60"/>
                </a:lnTo>
                <a:lnTo>
                  <a:pt x="334" y="60"/>
                </a:lnTo>
                <a:lnTo>
                  <a:pt x="347" y="61"/>
                </a:lnTo>
                <a:lnTo>
                  <a:pt x="360" y="64"/>
                </a:lnTo>
                <a:lnTo>
                  <a:pt x="372" y="66"/>
                </a:lnTo>
                <a:lnTo>
                  <a:pt x="385" y="69"/>
                </a:lnTo>
                <a:lnTo>
                  <a:pt x="397" y="72"/>
                </a:lnTo>
                <a:lnTo>
                  <a:pt x="410" y="77"/>
                </a:lnTo>
                <a:lnTo>
                  <a:pt x="422" y="81"/>
                </a:lnTo>
                <a:lnTo>
                  <a:pt x="432" y="86"/>
                </a:lnTo>
                <a:lnTo>
                  <a:pt x="444" y="92"/>
                </a:lnTo>
                <a:lnTo>
                  <a:pt x="455" y="98"/>
                </a:lnTo>
                <a:lnTo>
                  <a:pt x="466" y="104"/>
                </a:lnTo>
                <a:lnTo>
                  <a:pt x="475" y="112"/>
                </a:lnTo>
                <a:lnTo>
                  <a:pt x="486" y="119"/>
                </a:lnTo>
                <a:lnTo>
                  <a:pt x="495" y="128"/>
                </a:lnTo>
                <a:lnTo>
                  <a:pt x="504" y="137"/>
                </a:lnTo>
                <a:lnTo>
                  <a:pt x="513" y="145"/>
                </a:lnTo>
                <a:lnTo>
                  <a:pt x="522" y="155"/>
                </a:lnTo>
                <a:lnTo>
                  <a:pt x="529" y="164"/>
                </a:lnTo>
                <a:lnTo>
                  <a:pt x="537" y="175"/>
                </a:lnTo>
                <a:lnTo>
                  <a:pt x="543" y="186"/>
                </a:lnTo>
                <a:lnTo>
                  <a:pt x="549" y="197"/>
                </a:lnTo>
                <a:lnTo>
                  <a:pt x="555" y="207"/>
                </a:lnTo>
                <a:lnTo>
                  <a:pt x="560" y="219"/>
                </a:lnTo>
                <a:lnTo>
                  <a:pt x="564" y="231"/>
                </a:lnTo>
                <a:lnTo>
                  <a:pt x="569" y="243"/>
                </a:lnTo>
                <a:lnTo>
                  <a:pt x="572" y="256"/>
                </a:lnTo>
                <a:lnTo>
                  <a:pt x="575" y="268"/>
                </a:lnTo>
                <a:lnTo>
                  <a:pt x="577" y="281"/>
                </a:lnTo>
                <a:lnTo>
                  <a:pt x="579" y="294"/>
                </a:lnTo>
                <a:lnTo>
                  <a:pt x="580" y="307"/>
                </a:lnTo>
                <a:lnTo>
                  <a:pt x="580" y="320"/>
                </a:lnTo>
                <a:lnTo>
                  <a:pt x="580" y="334"/>
                </a:lnTo>
                <a:lnTo>
                  <a:pt x="579" y="347"/>
                </a:lnTo>
                <a:lnTo>
                  <a:pt x="577" y="360"/>
                </a:lnTo>
                <a:lnTo>
                  <a:pt x="575" y="372"/>
                </a:lnTo>
                <a:lnTo>
                  <a:pt x="572" y="385"/>
                </a:lnTo>
                <a:lnTo>
                  <a:pt x="569" y="397"/>
                </a:lnTo>
                <a:lnTo>
                  <a:pt x="564" y="410"/>
                </a:lnTo>
                <a:lnTo>
                  <a:pt x="560" y="422"/>
                </a:lnTo>
                <a:lnTo>
                  <a:pt x="555" y="432"/>
                </a:lnTo>
                <a:lnTo>
                  <a:pt x="549" y="444"/>
                </a:lnTo>
                <a:lnTo>
                  <a:pt x="543" y="455"/>
                </a:lnTo>
                <a:lnTo>
                  <a:pt x="537" y="466"/>
                </a:lnTo>
                <a:lnTo>
                  <a:pt x="529" y="475"/>
                </a:lnTo>
                <a:lnTo>
                  <a:pt x="522" y="486"/>
                </a:lnTo>
                <a:lnTo>
                  <a:pt x="513" y="495"/>
                </a:lnTo>
                <a:lnTo>
                  <a:pt x="504" y="504"/>
                </a:lnTo>
                <a:lnTo>
                  <a:pt x="495" y="513"/>
                </a:lnTo>
                <a:lnTo>
                  <a:pt x="486" y="520"/>
                </a:lnTo>
                <a:lnTo>
                  <a:pt x="475" y="529"/>
                </a:lnTo>
                <a:lnTo>
                  <a:pt x="466" y="535"/>
                </a:lnTo>
                <a:lnTo>
                  <a:pt x="455" y="543"/>
                </a:lnTo>
                <a:lnTo>
                  <a:pt x="444" y="549"/>
                </a:lnTo>
                <a:lnTo>
                  <a:pt x="432" y="555"/>
                </a:lnTo>
                <a:lnTo>
                  <a:pt x="422" y="560"/>
                </a:lnTo>
                <a:lnTo>
                  <a:pt x="410" y="564"/>
                </a:lnTo>
                <a:lnTo>
                  <a:pt x="397" y="569"/>
                </a:lnTo>
                <a:lnTo>
                  <a:pt x="385" y="572"/>
                </a:lnTo>
                <a:lnTo>
                  <a:pt x="372" y="575"/>
                </a:lnTo>
                <a:lnTo>
                  <a:pt x="360" y="577"/>
                </a:lnTo>
                <a:lnTo>
                  <a:pt x="347" y="579"/>
                </a:lnTo>
                <a:lnTo>
                  <a:pt x="334" y="580"/>
                </a:lnTo>
                <a:lnTo>
                  <a:pt x="320" y="580"/>
                </a:lnTo>
                <a:lnTo>
                  <a:pt x="320" y="580"/>
                </a:lnTo>
                <a:close/>
                <a:moveTo>
                  <a:pt x="893" y="851"/>
                </a:moveTo>
                <a:lnTo>
                  <a:pt x="567" y="525"/>
                </a:lnTo>
                <a:lnTo>
                  <a:pt x="575" y="514"/>
                </a:lnTo>
                <a:lnTo>
                  <a:pt x="584" y="503"/>
                </a:lnTo>
                <a:lnTo>
                  <a:pt x="591" y="491"/>
                </a:lnTo>
                <a:lnTo>
                  <a:pt x="598" y="480"/>
                </a:lnTo>
                <a:lnTo>
                  <a:pt x="604" y="468"/>
                </a:lnTo>
                <a:lnTo>
                  <a:pt x="611" y="456"/>
                </a:lnTo>
                <a:lnTo>
                  <a:pt x="616" y="443"/>
                </a:lnTo>
                <a:lnTo>
                  <a:pt x="621" y="430"/>
                </a:lnTo>
                <a:lnTo>
                  <a:pt x="626" y="417"/>
                </a:lnTo>
                <a:lnTo>
                  <a:pt x="630" y="405"/>
                </a:lnTo>
                <a:lnTo>
                  <a:pt x="633" y="391"/>
                </a:lnTo>
                <a:lnTo>
                  <a:pt x="635" y="377"/>
                </a:lnTo>
                <a:lnTo>
                  <a:pt x="637" y="363"/>
                </a:lnTo>
                <a:lnTo>
                  <a:pt x="639" y="349"/>
                </a:lnTo>
                <a:lnTo>
                  <a:pt x="641" y="335"/>
                </a:lnTo>
                <a:lnTo>
                  <a:pt x="641" y="320"/>
                </a:lnTo>
                <a:lnTo>
                  <a:pt x="641" y="304"/>
                </a:lnTo>
                <a:lnTo>
                  <a:pt x="638" y="288"/>
                </a:lnTo>
                <a:lnTo>
                  <a:pt x="637" y="272"/>
                </a:lnTo>
                <a:lnTo>
                  <a:pt x="634" y="256"/>
                </a:lnTo>
                <a:lnTo>
                  <a:pt x="631" y="241"/>
                </a:lnTo>
                <a:lnTo>
                  <a:pt x="627" y="226"/>
                </a:lnTo>
                <a:lnTo>
                  <a:pt x="621" y="211"/>
                </a:lnTo>
                <a:lnTo>
                  <a:pt x="616" y="196"/>
                </a:lnTo>
                <a:lnTo>
                  <a:pt x="609" y="182"/>
                </a:lnTo>
                <a:lnTo>
                  <a:pt x="602" y="168"/>
                </a:lnTo>
                <a:lnTo>
                  <a:pt x="594" y="155"/>
                </a:lnTo>
                <a:lnTo>
                  <a:pt x="586" y="142"/>
                </a:lnTo>
                <a:lnTo>
                  <a:pt x="577" y="129"/>
                </a:lnTo>
                <a:lnTo>
                  <a:pt x="568" y="117"/>
                </a:lnTo>
                <a:lnTo>
                  <a:pt x="557" y="105"/>
                </a:lnTo>
                <a:lnTo>
                  <a:pt x="546" y="94"/>
                </a:lnTo>
                <a:lnTo>
                  <a:pt x="535" y="83"/>
                </a:lnTo>
                <a:lnTo>
                  <a:pt x="524" y="73"/>
                </a:lnTo>
                <a:lnTo>
                  <a:pt x="512" y="64"/>
                </a:lnTo>
                <a:lnTo>
                  <a:pt x="499" y="55"/>
                </a:lnTo>
                <a:lnTo>
                  <a:pt x="486" y="46"/>
                </a:lnTo>
                <a:lnTo>
                  <a:pt x="473" y="39"/>
                </a:lnTo>
                <a:lnTo>
                  <a:pt x="459" y="31"/>
                </a:lnTo>
                <a:lnTo>
                  <a:pt x="445" y="25"/>
                </a:lnTo>
                <a:lnTo>
                  <a:pt x="430" y="20"/>
                </a:lnTo>
                <a:lnTo>
                  <a:pt x="415" y="14"/>
                </a:lnTo>
                <a:lnTo>
                  <a:pt x="400" y="10"/>
                </a:lnTo>
                <a:lnTo>
                  <a:pt x="385" y="7"/>
                </a:lnTo>
                <a:lnTo>
                  <a:pt x="369" y="4"/>
                </a:lnTo>
                <a:lnTo>
                  <a:pt x="353" y="1"/>
                </a:lnTo>
                <a:lnTo>
                  <a:pt x="337" y="0"/>
                </a:lnTo>
                <a:lnTo>
                  <a:pt x="320" y="0"/>
                </a:lnTo>
                <a:lnTo>
                  <a:pt x="304" y="0"/>
                </a:lnTo>
                <a:lnTo>
                  <a:pt x="288" y="1"/>
                </a:lnTo>
                <a:lnTo>
                  <a:pt x="272" y="4"/>
                </a:lnTo>
                <a:lnTo>
                  <a:pt x="256" y="7"/>
                </a:lnTo>
                <a:lnTo>
                  <a:pt x="241" y="10"/>
                </a:lnTo>
                <a:lnTo>
                  <a:pt x="225" y="14"/>
                </a:lnTo>
                <a:lnTo>
                  <a:pt x="210" y="20"/>
                </a:lnTo>
                <a:lnTo>
                  <a:pt x="195" y="25"/>
                </a:lnTo>
                <a:lnTo>
                  <a:pt x="182" y="31"/>
                </a:lnTo>
                <a:lnTo>
                  <a:pt x="168" y="39"/>
                </a:lnTo>
                <a:lnTo>
                  <a:pt x="155" y="46"/>
                </a:lnTo>
                <a:lnTo>
                  <a:pt x="142" y="55"/>
                </a:lnTo>
                <a:lnTo>
                  <a:pt x="129" y="64"/>
                </a:lnTo>
                <a:lnTo>
                  <a:pt x="117" y="73"/>
                </a:lnTo>
                <a:lnTo>
                  <a:pt x="105" y="83"/>
                </a:lnTo>
                <a:lnTo>
                  <a:pt x="94" y="94"/>
                </a:lnTo>
                <a:lnTo>
                  <a:pt x="84" y="105"/>
                </a:lnTo>
                <a:lnTo>
                  <a:pt x="73" y="117"/>
                </a:lnTo>
                <a:lnTo>
                  <a:pt x="64" y="129"/>
                </a:lnTo>
                <a:lnTo>
                  <a:pt x="55" y="142"/>
                </a:lnTo>
                <a:lnTo>
                  <a:pt x="46" y="155"/>
                </a:lnTo>
                <a:lnTo>
                  <a:pt x="39" y="168"/>
                </a:lnTo>
                <a:lnTo>
                  <a:pt x="31" y="182"/>
                </a:lnTo>
                <a:lnTo>
                  <a:pt x="25" y="196"/>
                </a:lnTo>
                <a:lnTo>
                  <a:pt x="20" y="211"/>
                </a:lnTo>
                <a:lnTo>
                  <a:pt x="14" y="226"/>
                </a:lnTo>
                <a:lnTo>
                  <a:pt x="10" y="241"/>
                </a:lnTo>
                <a:lnTo>
                  <a:pt x="7" y="256"/>
                </a:lnTo>
                <a:lnTo>
                  <a:pt x="3" y="272"/>
                </a:lnTo>
                <a:lnTo>
                  <a:pt x="1" y="288"/>
                </a:lnTo>
                <a:lnTo>
                  <a:pt x="0" y="304"/>
                </a:lnTo>
                <a:lnTo>
                  <a:pt x="0" y="320"/>
                </a:lnTo>
                <a:lnTo>
                  <a:pt x="0" y="337"/>
                </a:lnTo>
                <a:lnTo>
                  <a:pt x="1" y="353"/>
                </a:lnTo>
                <a:lnTo>
                  <a:pt x="3" y="369"/>
                </a:lnTo>
                <a:lnTo>
                  <a:pt x="7" y="385"/>
                </a:lnTo>
                <a:lnTo>
                  <a:pt x="10" y="400"/>
                </a:lnTo>
                <a:lnTo>
                  <a:pt x="14" y="415"/>
                </a:lnTo>
                <a:lnTo>
                  <a:pt x="20" y="430"/>
                </a:lnTo>
                <a:lnTo>
                  <a:pt x="25" y="445"/>
                </a:lnTo>
                <a:lnTo>
                  <a:pt x="31" y="459"/>
                </a:lnTo>
                <a:lnTo>
                  <a:pt x="39" y="473"/>
                </a:lnTo>
                <a:lnTo>
                  <a:pt x="46" y="486"/>
                </a:lnTo>
                <a:lnTo>
                  <a:pt x="55" y="499"/>
                </a:lnTo>
                <a:lnTo>
                  <a:pt x="64" y="512"/>
                </a:lnTo>
                <a:lnTo>
                  <a:pt x="73" y="524"/>
                </a:lnTo>
                <a:lnTo>
                  <a:pt x="84" y="535"/>
                </a:lnTo>
                <a:lnTo>
                  <a:pt x="94" y="546"/>
                </a:lnTo>
                <a:lnTo>
                  <a:pt x="105" y="557"/>
                </a:lnTo>
                <a:lnTo>
                  <a:pt x="117" y="568"/>
                </a:lnTo>
                <a:lnTo>
                  <a:pt x="129" y="577"/>
                </a:lnTo>
                <a:lnTo>
                  <a:pt x="142" y="586"/>
                </a:lnTo>
                <a:lnTo>
                  <a:pt x="155" y="594"/>
                </a:lnTo>
                <a:lnTo>
                  <a:pt x="168" y="602"/>
                </a:lnTo>
                <a:lnTo>
                  <a:pt x="182" y="608"/>
                </a:lnTo>
                <a:lnTo>
                  <a:pt x="195" y="615"/>
                </a:lnTo>
                <a:lnTo>
                  <a:pt x="210" y="621"/>
                </a:lnTo>
                <a:lnTo>
                  <a:pt x="225" y="627"/>
                </a:lnTo>
                <a:lnTo>
                  <a:pt x="241" y="631"/>
                </a:lnTo>
                <a:lnTo>
                  <a:pt x="256" y="634"/>
                </a:lnTo>
                <a:lnTo>
                  <a:pt x="272" y="637"/>
                </a:lnTo>
                <a:lnTo>
                  <a:pt x="288" y="638"/>
                </a:lnTo>
                <a:lnTo>
                  <a:pt x="304" y="641"/>
                </a:lnTo>
                <a:lnTo>
                  <a:pt x="320" y="641"/>
                </a:lnTo>
                <a:lnTo>
                  <a:pt x="335" y="641"/>
                </a:lnTo>
                <a:lnTo>
                  <a:pt x="349" y="639"/>
                </a:lnTo>
                <a:lnTo>
                  <a:pt x="363" y="637"/>
                </a:lnTo>
                <a:lnTo>
                  <a:pt x="377" y="635"/>
                </a:lnTo>
                <a:lnTo>
                  <a:pt x="391" y="633"/>
                </a:lnTo>
                <a:lnTo>
                  <a:pt x="405" y="630"/>
                </a:lnTo>
                <a:lnTo>
                  <a:pt x="417" y="625"/>
                </a:lnTo>
                <a:lnTo>
                  <a:pt x="430" y="621"/>
                </a:lnTo>
                <a:lnTo>
                  <a:pt x="443" y="616"/>
                </a:lnTo>
                <a:lnTo>
                  <a:pt x="456" y="610"/>
                </a:lnTo>
                <a:lnTo>
                  <a:pt x="468" y="604"/>
                </a:lnTo>
                <a:lnTo>
                  <a:pt x="480" y="598"/>
                </a:lnTo>
                <a:lnTo>
                  <a:pt x="491" y="591"/>
                </a:lnTo>
                <a:lnTo>
                  <a:pt x="503" y="584"/>
                </a:lnTo>
                <a:lnTo>
                  <a:pt x="514" y="575"/>
                </a:lnTo>
                <a:lnTo>
                  <a:pt x="525" y="567"/>
                </a:lnTo>
                <a:lnTo>
                  <a:pt x="851" y="892"/>
                </a:lnTo>
                <a:lnTo>
                  <a:pt x="855" y="897"/>
                </a:lnTo>
                <a:lnTo>
                  <a:pt x="860" y="899"/>
                </a:lnTo>
                <a:lnTo>
                  <a:pt x="866" y="901"/>
                </a:lnTo>
                <a:lnTo>
                  <a:pt x="871" y="901"/>
                </a:lnTo>
                <a:lnTo>
                  <a:pt x="878" y="901"/>
                </a:lnTo>
                <a:lnTo>
                  <a:pt x="883" y="899"/>
                </a:lnTo>
                <a:lnTo>
                  <a:pt x="888" y="897"/>
                </a:lnTo>
                <a:lnTo>
                  <a:pt x="893" y="892"/>
                </a:lnTo>
                <a:lnTo>
                  <a:pt x="897" y="888"/>
                </a:lnTo>
                <a:lnTo>
                  <a:pt x="899" y="883"/>
                </a:lnTo>
                <a:lnTo>
                  <a:pt x="901" y="877"/>
                </a:lnTo>
                <a:lnTo>
                  <a:pt x="902" y="871"/>
                </a:lnTo>
                <a:lnTo>
                  <a:pt x="901" y="866"/>
                </a:lnTo>
                <a:lnTo>
                  <a:pt x="899" y="860"/>
                </a:lnTo>
                <a:lnTo>
                  <a:pt x="897" y="855"/>
                </a:lnTo>
                <a:lnTo>
                  <a:pt x="893" y="85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37743C6-B42B-9867-002E-9F0C522CE5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63" y="1538075"/>
            <a:ext cx="6566194" cy="37818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CBC4849-B3D0-4FAE-4B07-CBE08E24F5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4214" y="858226"/>
            <a:ext cx="4968671" cy="2755631"/>
          </a:xfrm>
          <a:prstGeom prst="rect">
            <a:avLst/>
          </a:prstGeom>
        </p:spPr>
      </p:pic>
      <p:graphicFrame>
        <p:nvGraphicFramePr>
          <p:cNvPr id="14" name="Chart 13">
            <a:extLst>
              <a:ext uri="{FF2B5EF4-FFF2-40B4-BE49-F238E27FC236}">
                <a16:creationId xmlns:a16="http://schemas.microsoft.com/office/drawing/2014/main" id="{88EE806F-4F44-4DEB-A8DF-C6A3C9089B2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18428055"/>
              </p:ext>
            </p:extLst>
          </p:nvPr>
        </p:nvGraphicFramePr>
        <p:xfrm>
          <a:off x="6884214" y="4063674"/>
          <a:ext cx="4953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1605C55C-216D-6ECB-0382-469891268519}"/>
              </a:ext>
            </a:extLst>
          </p:cNvPr>
          <p:cNvSpPr txBox="1"/>
          <p:nvPr/>
        </p:nvSpPr>
        <p:spPr>
          <a:xfrm>
            <a:off x="6884214" y="508857"/>
            <a:ext cx="1556678" cy="307777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en-US" sz="2000" b="1" dirty="0"/>
              <a:t>Fruits</a:t>
            </a:r>
            <a:r>
              <a:rPr lang="en-US" sz="2000" b="1" dirty="0">
                <a:latin typeface="+mj-lt"/>
              </a:rPr>
              <a:t>: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FD3A4C0-BA6F-6234-4E4B-06A3A49FD2D8}"/>
              </a:ext>
            </a:extLst>
          </p:cNvPr>
          <p:cNvSpPr txBox="1"/>
          <p:nvPr/>
        </p:nvSpPr>
        <p:spPr>
          <a:xfrm>
            <a:off x="6895288" y="3704991"/>
            <a:ext cx="1921707" cy="307777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en-US" sz="2000" b="1" dirty="0">
                <a:latin typeface="+mj-lt"/>
              </a:rPr>
              <a:t>Brown Flavors:</a:t>
            </a:r>
          </a:p>
        </p:txBody>
      </p:sp>
    </p:spTree>
    <p:extLst>
      <p:ext uri="{BB962C8B-B14F-4D97-AF65-F5344CB8AC3E}">
        <p14:creationId xmlns:p14="http://schemas.microsoft.com/office/powerpoint/2010/main" val="17890725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575CD53-6108-481A-A31F-305A2B59F755}"/>
              </a:ext>
            </a:extLst>
          </p:cNvPr>
          <p:cNvSpPr txBox="1"/>
          <p:nvPr/>
        </p:nvSpPr>
        <p:spPr>
          <a:xfrm>
            <a:off x="589054" y="175150"/>
            <a:ext cx="8294554" cy="55399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US" sz="3600" dirty="0">
                <a:latin typeface="+mj-lt"/>
              </a:rPr>
              <a:t>Trends (#Product Launches) in NA: </a:t>
            </a:r>
          </a:p>
        </p:txBody>
      </p:sp>
      <p:sp>
        <p:nvSpPr>
          <p:cNvPr id="125" name="Freeform 3886">
            <a:extLst>
              <a:ext uri="{FF2B5EF4-FFF2-40B4-BE49-F238E27FC236}">
                <a16:creationId xmlns:a16="http://schemas.microsoft.com/office/drawing/2014/main" id="{2FA6C4BF-689E-4194-B64E-5F151EF1A5CF}"/>
              </a:ext>
            </a:extLst>
          </p:cNvPr>
          <p:cNvSpPr>
            <a:spLocks noEditPoints="1"/>
          </p:cNvSpPr>
          <p:nvPr/>
        </p:nvSpPr>
        <p:spPr bwMode="auto">
          <a:xfrm>
            <a:off x="2046239" y="2558164"/>
            <a:ext cx="486284" cy="483596"/>
          </a:xfrm>
          <a:custGeom>
            <a:avLst/>
            <a:gdLst>
              <a:gd name="T0" fmla="*/ 268 w 902"/>
              <a:gd name="T1" fmla="*/ 575 h 901"/>
              <a:gd name="T2" fmla="*/ 207 w 902"/>
              <a:gd name="T3" fmla="*/ 555 h 901"/>
              <a:gd name="T4" fmla="*/ 155 w 902"/>
              <a:gd name="T5" fmla="*/ 520 h 901"/>
              <a:gd name="T6" fmla="*/ 112 w 902"/>
              <a:gd name="T7" fmla="*/ 475 h 901"/>
              <a:gd name="T8" fmla="*/ 81 w 902"/>
              <a:gd name="T9" fmla="*/ 422 h 901"/>
              <a:gd name="T10" fmla="*/ 64 w 902"/>
              <a:gd name="T11" fmla="*/ 360 h 901"/>
              <a:gd name="T12" fmla="*/ 61 w 902"/>
              <a:gd name="T13" fmla="*/ 294 h 901"/>
              <a:gd name="T14" fmla="*/ 76 w 902"/>
              <a:gd name="T15" fmla="*/ 231 h 901"/>
              <a:gd name="T16" fmla="*/ 104 w 902"/>
              <a:gd name="T17" fmla="*/ 175 h 901"/>
              <a:gd name="T18" fmla="*/ 145 w 902"/>
              <a:gd name="T19" fmla="*/ 128 h 901"/>
              <a:gd name="T20" fmla="*/ 197 w 902"/>
              <a:gd name="T21" fmla="*/ 92 h 901"/>
              <a:gd name="T22" fmla="*/ 256 w 902"/>
              <a:gd name="T23" fmla="*/ 69 h 901"/>
              <a:gd name="T24" fmla="*/ 320 w 902"/>
              <a:gd name="T25" fmla="*/ 60 h 901"/>
              <a:gd name="T26" fmla="*/ 385 w 902"/>
              <a:gd name="T27" fmla="*/ 69 h 901"/>
              <a:gd name="T28" fmla="*/ 444 w 902"/>
              <a:gd name="T29" fmla="*/ 92 h 901"/>
              <a:gd name="T30" fmla="*/ 495 w 902"/>
              <a:gd name="T31" fmla="*/ 128 h 901"/>
              <a:gd name="T32" fmla="*/ 537 w 902"/>
              <a:gd name="T33" fmla="*/ 175 h 901"/>
              <a:gd name="T34" fmla="*/ 564 w 902"/>
              <a:gd name="T35" fmla="*/ 231 h 901"/>
              <a:gd name="T36" fmla="*/ 579 w 902"/>
              <a:gd name="T37" fmla="*/ 294 h 901"/>
              <a:gd name="T38" fmla="*/ 577 w 902"/>
              <a:gd name="T39" fmla="*/ 360 h 901"/>
              <a:gd name="T40" fmla="*/ 560 w 902"/>
              <a:gd name="T41" fmla="*/ 422 h 901"/>
              <a:gd name="T42" fmla="*/ 529 w 902"/>
              <a:gd name="T43" fmla="*/ 475 h 901"/>
              <a:gd name="T44" fmla="*/ 486 w 902"/>
              <a:gd name="T45" fmla="*/ 520 h 901"/>
              <a:gd name="T46" fmla="*/ 432 w 902"/>
              <a:gd name="T47" fmla="*/ 555 h 901"/>
              <a:gd name="T48" fmla="*/ 372 w 902"/>
              <a:gd name="T49" fmla="*/ 575 h 901"/>
              <a:gd name="T50" fmla="*/ 320 w 902"/>
              <a:gd name="T51" fmla="*/ 580 h 901"/>
              <a:gd name="T52" fmla="*/ 591 w 902"/>
              <a:gd name="T53" fmla="*/ 491 h 901"/>
              <a:gd name="T54" fmla="*/ 621 w 902"/>
              <a:gd name="T55" fmla="*/ 430 h 901"/>
              <a:gd name="T56" fmla="*/ 637 w 902"/>
              <a:gd name="T57" fmla="*/ 363 h 901"/>
              <a:gd name="T58" fmla="*/ 638 w 902"/>
              <a:gd name="T59" fmla="*/ 288 h 901"/>
              <a:gd name="T60" fmla="*/ 621 w 902"/>
              <a:gd name="T61" fmla="*/ 211 h 901"/>
              <a:gd name="T62" fmla="*/ 586 w 902"/>
              <a:gd name="T63" fmla="*/ 142 h 901"/>
              <a:gd name="T64" fmla="*/ 535 w 902"/>
              <a:gd name="T65" fmla="*/ 83 h 901"/>
              <a:gd name="T66" fmla="*/ 473 w 902"/>
              <a:gd name="T67" fmla="*/ 39 h 901"/>
              <a:gd name="T68" fmla="*/ 400 w 902"/>
              <a:gd name="T69" fmla="*/ 10 h 901"/>
              <a:gd name="T70" fmla="*/ 320 w 902"/>
              <a:gd name="T71" fmla="*/ 0 h 901"/>
              <a:gd name="T72" fmla="*/ 241 w 902"/>
              <a:gd name="T73" fmla="*/ 10 h 901"/>
              <a:gd name="T74" fmla="*/ 168 w 902"/>
              <a:gd name="T75" fmla="*/ 39 h 901"/>
              <a:gd name="T76" fmla="*/ 105 w 902"/>
              <a:gd name="T77" fmla="*/ 83 h 901"/>
              <a:gd name="T78" fmla="*/ 55 w 902"/>
              <a:gd name="T79" fmla="*/ 142 h 901"/>
              <a:gd name="T80" fmla="*/ 20 w 902"/>
              <a:gd name="T81" fmla="*/ 211 h 901"/>
              <a:gd name="T82" fmla="*/ 1 w 902"/>
              <a:gd name="T83" fmla="*/ 288 h 901"/>
              <a:gd name="T84" fmla="*/ 3 w 902"/>
              <a:gd name="T85" fmla="*/ 369 h 901"/>
              <a:gd name="T86" fmla="*/ 25 w 902"/>
              <a:gd name="T87" fmla="*/ 445 h 901"/>
              <a:gd name="T88" fmla="*/ 64 w 902"/>
              <a:gd name="T89" fmla="*/ 512 h 901"/>
              <a:gd name="T90" fmla="*/ 117 w 902"/>
              <a:gd name="T91" fmla="*/ 568 h 901"/>
              <a:gd name="T92" fmla="*/ 182 w 902"/>
              <a:gd name="T93" fmla="*/ 608 h 901"/>
              <a:gd name="T94" fmla="*/ 256 w 902"/>
              <a:gd name="T95" fmla="*/ 634 h 901"/>
              <a:gd name="T96" fmla="*/ 335 w 902"/>
              <a:gd name="T97" fmla="*/ 641 h 901"/>
              <a:gd name="T98" fmla="*/ 405 w 902"/>
              <a:gd name="T99" fmla="*/ 630 h 901"/>
              <a:gd name="T100" fmla="*/ 468 w 902"/>
              <a:gd name="T101" fmla="*/ 604 h 901"/>
              <a:gd name="T102" fmla="*/ 525 w 902"/>
              <a:gd name="T103" fmla="*/ 567 h 901"/>
              <a:gd name="T104" fmla="*/ 871 w 902"/>
              <a:gd name="T105" fmla="*/ 901 h 901"/>
              <a:gd name="T106" fmla="*/ 897 w 902"/>
              <a:gd name="T107" fmla="*/ 888 h 901"/>
              <a:gd name="T108" fmla="*/ 899 w 902"/>
              <a:gd name="T109" fmla="*/ 860 h 9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902" h="901">
                <a:moveTo>
                  <a:pt x="320" y="580"/>
                </a:moveTo>
                <a:lnTo>
                  <a:pt x="307" y="580"/>
                </a:lnTo>
                <a:lnTo>
                  <a:pt x="294" y="579"/>
                </a:lnTo>
                <a:lnTo>
                  <a:pt x="281" y="577"/>
                </a:lnTo>
                <a:lnTo>
                  <a:pt x="268" y="575"/>
                </a:lnTo>
                <a:lnTo>
                  <a:pt x="256" y="572"/>
                </a:lnTo>
                <a:lnTo>
                  <a:pt x="243" y="569"/>
                </a:lnTo>
                <a:lnTo>
                  <a:pt x="231" y="564"/>
                </a:lnTo>
                <a:lnTo>
                  <a:pt x="219" y="560"/>
                </a:lnTo>
                <a:lnTo>
                  <a:pt x="207" y="555"/>
                </a:lnTo>
                <a:lnTo>
                  <a:pt x="197" y="549"/>
                </a:lnTo>
                <a:lnTo>
                  <a:pt x="186" y="543"/>
                </a:lnTo>
                <a:lnTo>
                  <a:pt x="175" y="535"/>
                </a:lnTo>
                <a:lnTo>
                  <a:pt x="164" y="529"/>
                </a:lnTo>
                <a:lnTo>
                  <a:pt x="155" y="520"/>
                </a:lnTo>
                <a:lnTo>
                  <a:pt x="145" y="513"/>
                </a:lnTo>
                <a:lnTo>
                  <a:pt x="136" y="504"/>
                </a:lnTo>
                <a:lnTo>
                  <a:pt x="128" y="495"/>
                </a:lnTo>
                <a:lnTo>
                  <a:pt x="119" y="486"/>
                </a:lnTo>
                <a:lnTo>
                  <a:pt x="112" y="475"/>
                </a:lnTo>
                <a:lnTo>
                  <a:pt x="104" y="466"/>
                </a:lnTo>
                <a:lnTo>
                  <a:pt x="98" y="455"/>
                </a:lnTo>
                <a:lnTo>
                  <a:pt x="91" y="444"/>
                </a:lnTo>
                <a:lnTo>
                  <a:pt x="86" y="432"/>
                </a:lnTo>
                <a:lnTo>
                  <a:pt x="81" y="422"/>
                </a:lnTo>
                <a:lnTo>
                  <a:pt x="76" y="410"/>
                </a:lnTo>
                <a:lnTo>
                  <a:pt x="72" y="397"/>
                </a:lnTo>
                <a:lnTo>
                  <a:pt x="69" y="385"/>
                </a:lnTo>
                <a:lnTo>
                  <a:pt x="66" y="372"/>
                </a:lnTo>
                <a:lnTo>
                  <a:pt x="64" y="360"/>
                </a:lnTo>
                <a:lnTo>
                  <a:pt x="61" y="347"/>
                </a:lnTo>
                <a:lnTo>
                  <a:pt x="60" y="334"/>
                </a:lnTo>
                <a:lnTo>
                  <a:pt x="60" y="320"/>
                </a:lnTo>
                <a:lnTo>
                  <a:pt x="60" y="307"/>
                </a:lnTo>
                <a:lnTo>
                  <a:pt x="61" y="294"/>
                </a:lnTo>
                <a:lnTo>
                  <a:pt x="64" y="281"/>
                </a:lnTo>
                <a:lnTo>
                  <a:pt x="66" y="268"/>
                </a:lnTo>
                <a:lnTo>
                  <a:pt x="69" y="256"/>
                </a:lnTo>
                <a:lnTo>
                  <a:pt x="72" y="243"/>
                </a:lnTo>
                <a:lnTo>
                  <a:pt x="76" y="231"/>
                </a:lnTo>
                <a:lnTo>
                  <a:pt x="81" y="219"/>
                </a:lnTo>
                <a:lnTo>
                  <a:pt x="86" y="207"/>
                </a:lnTo>
                <a:lnTo>
                  <a:pt x="91" y="197"/>
                </a:lnTo>
                <a:lnTo>
                  <a:pt x="98" y="186"/>
                </a:lnTo>
                <a:lnTo>
                  <a:pt x="104" y="175"/>
                </a:lnTo>
                <a:lnTo>
                  <a:pt x="112" y="164"/>
                </a:lnTo>
                <a:lnTo>
                  <a:pt x="119" y="155"/>
                </a:lnTo>
                <a:lnTo>
                  <a:pt x="128" y="145"/>
                </a:lnTo>
                <a:lnTo>
                  <a:pt x="136" y="137"/>
                </a:lnTo>
                <a:lnTo>
                  <a:pt x="145" y="128"/>
                </a:lnTo>
                <a:lnTo>
                  <a:pt x="155" y="119"/>
                </a:lnTo>
                <a:lnTo>
                  <a:pt x="164" y="112"/>
                </a:lnTo>
                <a:lnTo>
                  <a:pt x="175" y="104"/>
                </a:lnTo>
                <a:lnTo>
                  <a:pt x="186" y="98"/>
                </a:lnTo>
                <a:lnTo>
                  <a:pt x="197" y="92"/>
                </a:lnTo>
                <a:lnTo>
                  <a:pt x="207" y="86"/>
                </a:lnTo>
                <a:lnTo>
                  <a:pt x="219" y="81"/>
                </a:lnTo>
                <a:lnTo>
                  <a:pt x="231" y="77"/>
                </a:lnTo>
                <a:lnTo>
                  <a:pt x="243" y="72"/>
                </a:lnTo>
                <a:lnTo>
                  <a:pt x="256" y="69"/>
                </a:lnTo>
                <a:lnTo>
                  <a:pt x="268" y="66"/>
                </a:lnTo>
                <a:lnTo>
                  <a:pt x="281" y="64"/>
                </a:lnTo>
                <a:lnTo>
                  <a:pt x="294" y="61"/>
                </a:lnTo>
                <a:lnTo>
                  <a:pt x="307" y="60"/>
                </a:lnTo>
                <a:lnTo>
                  <a:pt x="320" y="60"/>
                </a:lnTo>
                <a:lnTo>
                  <a:pt x="334" y="60"/>
                </a:lnTo>
                <a:lnTo>
                  <a:pt x="347" y="61"/>
                </a:lnTo>
                <a:lnTo>
                  <a:pt x="360" y="64"/>
                </a:lnTo>
                <a:lnTo>
                  <a:pt x="372" y="66"/>
                </a:lnTo>
                <a:lnTo>
                  <a:pt x="385" y="69"/>
                </a:lnTo>
                <a:lnTo>
                  <a:pt x="397" y="72"/>
                </a:lnTo>
                <a:lnTo>
                  <a:pt x="410" y="77"/>
                </a:lnTo>
                <a:lnTo>
                  <a:pt x="422" y="81"/>
                </a:lnTo>
                <a:lnTo>
                  <a:pt x="432" y="86"/>
                </a:lnTo>
                <a:lnTo>
                  <a:pt x="444" y="92"/>
                </a:lnTo>
                <a:lnTo>
                  <a:pt x="455" y="98"/>
                </a:lnTo>
                <a:lnTo>
                  <a:pt x="466" y="104"/>
                </a:lnTo>
                <a:lnTo>
                  <a:pt x="475" y="112"/>
                </a:lnTo>
                <a:lnTo>
                  <a:pt x="486" y="119"/>
                </a:lnTo>
                <a:lnTo>
                  <a:pt x="495" y="128"/>
                </a:lnTo>
                <a:lnTo>
                  <a:pt x="504" y="137"/>
                </a:lnTo>
                <a:lnTo>
                  <a:pt x="513" y="145"/>
                </a:lnTo>
                <a:lnTo>
                  <a:pt x="522" y="155"/>
                </a:lnTo>
                <a:lnTo>
                  <a:pt x="529" y="164"/>
                </a:lnTo>
                <a:lnTo>
                  <a:pt x="537" y="175"/>
                </a:lnTo>
                <a:lnTo>
                  <a:pt x="543" y="186"/>
                </a:lnTo>
                <a:lnTo>
                  <a:pt x="549" y="197"/>
                </a:lnTo>
                <a:lnTo>
                  <a:pt x="555" y="207"/>
                </a:lnTo>
                <a:lnTo>
                  <a:pt x="560" y="219"/>
                </a:lnTo>
                <a:lnTo>
                  <a:pt x="564" y="231"/>
                </a:lnTo>
                <a:lnTo>
                  <a:pt x="569" y="243"/>
                </a:lnTo>
                <a:lnTo>
                  <a:pt x="572" y="256"/>
                </a:lnTo>
                <a:lnTo>
                  <a:pt x="575" y="268"/>
                </a:lnTo>
                <a:lnTo>
                  <a:pt x="577" y="281"/>
                </a:lnTo>
                <a:lnTo>
                  <a:pt x="579" y="294"/>
                </a:lnTo>
                <a:lnTo>
                  <a:pt x="580" y="307"/>
                </a:lnTo>
                <a:lnTo>
                  <a:pt x="580" y="320"/>
                </a:lnTo>
                <a:lnTo>
                  <a:pt x="580" y="334"/>
                </a:lnTo>
                <a:lnTo>
                  <a:pt x="579" y="347"/>
                </a:lnTo>
                <a:lnTo>
                  <a:pt x="577" y="360"/>
                </a:lnTo>
                <a:lnTo>
                  <a:pt x="575" y="372"/>
                </a:lnTo>
                <a:lnTo>
                  <a:pt x="572" y="385"/>
                </a:lnTo>
                <a:lnTo>
                  <a:pt x="569" y="397"/>
                </a:lnTo>
                <a:lnTo>
                  <a:pt x="564" y="410"/>
                </a:lnTo>
                <a:lnTo>
                  <a:pt x="560" y="422"/>
                </a:lnTo>
                <a:lnTo>
                  <a:pt x="555" y="432"/>
                </a:lnTo>
                <a:lnTo>
                  <a:pt x="549" y="444"/>
                </a:lnTo>
                <a:lnTo>
                  <a:pt x="543" y="455"/>
                </a:lnTo>
                <a:lnTo>
                  <a:pt x="537" y="466"/>
                </a:lnTo>
                <a:lnTo>
                  <a:pt x="529" y="475"/>
                </a:lnTo>
                <a:lnTo>
                  <a:pt x="522" y="486"/>
                </a:lnTo>
                <a:lnTo>
                  <a:pt x="513" y="495"/>
                </a:lnTo>
                <a:lnTo>
                  <a:pt x="504" y="504"/>
                </a:lnTo>
                <a:lnTo>
                  <a:pt x="495" y="513"/>
                </a:lnTo>
                <a:lnTo>
                  <a:pt x="486" y="520"/>
                </a:lnTo>
                <a:lnTo>
                  <a:pt x="475" y="529"/>
                </a:lnTo>
                <a:lnTo>
                  <a:pt x="466" y="535"/>
                </a:lnTo>
                <a:lnTo>
                  <a:pt x="455" y="543"/>
                </a:lnTo>
                <a:lnTo>
                  <a:pt x="444" y="549"/>
                </a:lnTo>
                <a:lnTo>
                  <a:pt x="432" y="555"/>
                </a:lnTo>
                <a:lnTo>
                  <a:pt x="422" y="560"/>
                </a:lnTo>
                <a:lnTo>
                  <a:pt x="410" y="564"/>
                </a:lnTo>
                <a:lnTo>
                  <a:pt x="397" y="569"/>
                </a:lnTo>
                <a:lnTo>
                  <a:pt x="385" y="572"/>
                </a:lnTo>
                <a:lnTo>
                  <a:pt x="372" y="575"/>
                </a:lnTo>
                <a:lnTo>
                  <a:pt x="360" y="577"/>
                </a:lnTo>
                <a:lnTo>
                  <a:pt x="347" y="579"/>
                </a:lnTo>
                <a:lnTo>
                  <a:pt x="334" y="580"/>
                </a:lnTo>
                <a:lnTo>
                  <a:pt x="320" y="580"/>
                </a:lnTo>
                <a:lnTo>
                  <a:pt x="320" y="580"/>
                </a:lnTo>
                <a:close/>
                <a:moveTo>
                  <a:pt x="893" y="851"/>
                </a:moveTo>
                <a:lnTo>
                  <a:pt x="567" y="525"/>
                </a:lnTo>
                <a:lnTo>
                  <a:pt x="575" y="514"/>
                </a:lnTo>
                <a:lnTo>
                  <a:pt x="584" y="503"/>
                </a:lnTo>
                <a:lnTo>
                  <a:pt x="591" y="491"/>
                </a:lnTo>
                <a:lnTo>
                  <a:pt x="598" y="480"/>
                </a:lnTo>
                <a:lnTo>
                  <a:pt x="604" y="468"/>
                </a:lnTo>
                <a:lnTo>
                  <a:pt x="611" y="456"/>
                </a:lnTo>
                <a:lnTo>
                  <a:pt x="616" y="443"/>
                </a:lnTo>
                <a:lnTo>
                  <a:pt x="621" y="430"/>
                </a:lnTo>
                <a:lnTo>
                  <a:pt x="626" y="417"/>
                </a:lnTo>
                <a:lnTo>
                  <a:pt x="630" y="405"/>
                </a:lnTo>
                <a:lnTo>
                  <a:pt x="633" y="391"/>
                </a:lnTo>
                <a:lnTo>
                  <a:pt x="635" y="377"/>
                </a:lnTo>
                <a:lnTo>
                  <a:pt x="637" y="363"/>
                </a:lnTo>
                <a:lnTo>
                  <a:pt x="639" y="349"/>
                </a:lnTo>
                <a:lnTo>
                  <a:pt x="641" y="335"/>
                </a:lnTo>
                <a:lnTo>
                  <a:pt x="641" y="320"/>
                </a:lnTo>
                <a:lnTo>
                  <a:pt x="641" y="304"/>
                </a:lnTo>
                <a:lnTo>
                  <a:pt x="638" y="288"/>
                </a:lnTo>
                <a:lnTo>
                  <a:pt x="637" y="272"/>
                </a:lnTo>
                <a:lnTo>
                  <a:pt x="634" y="256"/>
                </a:lnTo>
                <a:lnTo>
                  <a:pt x="631" y="241"/>
                </a:lnTo>
                <a:lnTo>
                  <a:pt x="627" y="226"/>
                </a:lnTo>
                <a:lnTo>
                  <a:pt x="621" y="211"/>
                </a:lnTo>
                <a:lnTo>
                  <a:pt x="616" y="196"/>
                </a:lnTo>
                <a:lnTo>
                  <a:pt x="609" y="182"/>
                </a:lnTo>
                <a:lnTo>
                  <a:pt x="602" y="168"/>
                </a:lnTo>
                <a:lnTo>
                  <a:pt x="594" y="155"/>
                </a:lnTo>
                <a:lnTo>
                  <a:pt x="586" y="142"/>
                </a:lnTo>
                <a:lnTo>
                  <a:pt x="577" y="129"/>
                </a:lnTo>
                <a:lnTo>
                  <a:pt x="568" y="117"/>
                </a:lnTo>
                <a:lnTo>
                  <a:pt x="557" y="105"/>
                </a:lnTo>
                <a:lnTo>
                  <a:pt x="546" y="94"/>
                </a:lnTo>
                <a:lnTo>
                  <a:pt x="535" y="83"/>
                </a:lnTo>
                <a:lnTo>
                  <a:pt x="524" y="73"/>
                </a:lnTo>
                <a:lnTo>
                  <a:pt x="512" y="64"/>
                </a:lnTo>
                <a:lnTo>
                  <a:pt x="499" y="55"/>
                </a:lnTo>
                <a:lnTo>
                  <a:pt x="486" y="46"/>
                </a:lnTo>
                <a:lnTo>
                  <a:pt x="473" y="39"/>
                </a:lnTo>
                <a:lnTo>
                  <a:pt x="459" y="31"/>
                </a:lnTo>
                <a:lnTo>
                  <a:pt x="445" y="25"/>
                </a:lnTo>
                <a:lnTo>
                  <a:pt x="430" y="20"/>
                </a:lnTo>
                <a:lnTo>
                  <a:pt x="415" y="14"/>
                </a:lnTo>
                <a:lnTo>
                  <a:pt x="400" y="10"/>
                </a:lnTo>
                <a:lnTo>
                  <a:pt x="385" y="7"/>
                </a:lnTo>
                <a:lnTo>
                  <a:pt x="369" y="4"/>
                </a:lnTo>
                <a:lnTo>
                  <a:pt x="353" y="1"/>
                </a:lnTo>
                <a:lnTo>
                  <a:pt x="337" y="0"/>
                </a:lnTo>
                <a:lnTo>
                  <a:pt x="320" y="0"/>
                </a:lnTo>
                <a:lnTo>
                  <a:pt x="304" y="0"/>
                </a:lnTo>
                <a:lnTo>
                  <a:pt x="288" y="1"/>
                </a:lnTo>
                <a:lnTo>
                  <a:pt x="272" y="4"/>
                </a:lnTo>
                <a:lnTo>
                  <a:pt x="256" y="7"/>
                </a:lnTo>
                <a:lnTo>
                  <a:pt x="241" y="10"/>
                </a:lnTo>
                <a:lnTo>
                  <a:pt x="225" y="14"/>
                </a:lnTo>
                <a:lnTo>
                  <a:pt x="210" y="20"/>
                </a:lnTo>
                <a:lnTo>
                  <a:pt x="195" y="25"/>
                </a:lnTo>
                <a:lnTo>
                  <a:pt x="182" y="31"/>
                </a:lnTo>
                <a:lnTo>
                  <a:pt x="168" y="39"/>
                </a:lnTo>
                <a:lnTo>
                  <a:pt x="155" y="46"/>
                </a:lnTo>
                <a:lnTo>
                  <a:pt x="142" y="55"/>
                </a:lnTo>
                <a:lnTo>
                  <a:pt x="129" y="64"/>
                </a:lnTo>
                <a:lnTo>
                  <a:pt x="117" y="73"/>
                </a:lnTo>
                <a:lnTo>
                  <a:pt x="105" y="83"/>
                </a:lnTo>
                <a:lnTo>
                  <a:pt x="94" y="94"/>
                </a:lnTo>
                <a:lnTo>
                  <a:pt x="84" y="105"/>
                </a:lnTo>
                <a:lnTo>
                  <a:pt x="73" y="117"/>
                </a:lnTo>
                <a:lnTo>
                  <a:pt x="64" y="129"/>
                </a:lnTo>
                <a:lnTo>
                  <a:pt x="55" y="142"/>
                </a:lnTo>
                <a:lnTo>
                  <a:pt x="46" y="155"/>
                </a:lnTo>
                <a:lnTo>
                  <a:pt x="39" y="168"/>
                </a:lnTo>
                <a:lnTo>
                  <a:pt x="31" y="182"/>
                </a:lnTo>
                <a:lnTo>
                  <a:pt x="25" y="196"/>
                </a:lnTo>
                <a:lnTo>
                  <a:pt x="20" y="211"/>
                </a:lnTo>
                <a:lnTo>
                  <a:pt x="14" y="226"/>
                </a:lnTo>
                <a:lnTo>
                  <a:pt x="10" y="241"/>
                </a:lnTo>
                <a:lnTo>
                  <a:pt x="7" y="256"/>
                </a:lnTo>
                <a:lnTo>
                  <a:pt x="3" y="272"/>
                </a:lnTo>
                <a:lnTo>
                  <a:pt x="1" y="288"/>
                </a:lnTo>
                <a:lnTo>
                  <a:pt x="0" y="304"/>
                </a:lnTo>
                <a:lnTo>
                  <a:pt x="0" y="320"/>
                </a:lnTo>
                <a:lnTo>
                  <a:pt x="0" y="337"/>
                </a:lnTo>
                <a:lnTo>
                  <a:pt x="1" y="353"/>
                </a:lnTo>
                <a:lnTo>
                  <a:pt x="3" y="369"/>
                </a:lnTo>
                <a:lnTo>
                  <a:pt x="7" y="385"/>
                </a:lnTo>
                <a:lnTo>
                  <a:pt x="10" y="400"/>
                </a:lnTo>
                <a:lnTo>
                  <a:pt x="14" y="415"/>
                </a:lnTo>
                <a:lnTo>
                  <a:pt x="20" y="430"/>
                </a:lnTo>
                <a:lnTo>
                  <a:pt x="25" y="445"/>
                </a:lnTo>
                <a:lnTo>
                  <a:pt x="31" y="459"/>
                </a:lnTo>
                <a:lnTo>
                  <a:pt x="39" y="473"/>
                </a:lnTo>
                <a:lnTo>
                  <a:pt x="46" y="486"/>
                </a:lnTo>
                <a:lnTo>
                  <a:pt x="55" y="499"/>
                </a:lnTo>
                <a:lnTo>
                  <a:pt x="64" y="512"/>
                </a:lnTo>
                <a:lnTo>
                  <a:pt x="73" y="524"/>
                </a:lnTo>
                <a:lnTo>
                  <a:pt x="84" y="535"/>
                </a:lnTo>
                <a:lnTo>
                  <a:pt x="94" y="546"/>
                </a:lnTo>
                <a:lnTo>
                  <a:pt x="105" y="557"/>
                </a:lnTo>
                <a:lnTo>
                  <a:pt x="117" y="568"/>
                </a:lnTo>
                <a:lnTo>
                  <a:pt x="129" y="577"/>
                </a:lnTo>
                <a:lnTo>
                  <a:pt x="142" y="586"/>
                </a:lnTo>
                <a:lnTo>
                  <a:pt x="155" y="594"/>
                </a:lnTo>
                <a:lnTo>
                  <a:pt x="168" y="602"/>
                </a:lnTo>
                <a:lnTo>
                  <a:pt x="182" y="608"/>
                </a:lnTo>
                <a:lnTo>
                  <a:pt x="195" y="615"/>
                </a:lnTo>
                <a:lnTo>
                  <a:pt x="210" y="621"/>
                </a:lnTo>
                <a:lnTo>
                  <a:pt x="225" y="627"/>
                </a:lnTo>
                <a:lnTo>
                  <a:pt x="241" y="631"/>
                </a:lnTo>
                <a:lnTo>
                  <a:pt x="256" y="634"/>
                </a:lnTo>
                <a:lnTo>
                  <a:pt x="272" y="637"/>
                </a:lnTo>
                <a:lnTo>
                  <a:pt x="288" y="638"/>
                </a:lnTo>
                <a:lnTo>
                  <a:pt x="304" y="641"/>
                </a:lnTo>
                <a:lnTo>
                  <a:pt x="320" y="641"/>
                </a:lnTo>
                <a:lnTo>
                  <a:pt x="335" y="641"/>
                </a:lnTo>
                <a:lnTo>
                  <a:pt x="349" y="639"/>
                </a:lnTo>
                <a:lnTo>
                  <a:pt x="363" y="637"/>
                </a:lnTo>
                <a:lnTo>
                  <a:pt x="377" y="635"/>
                </a:lnTo>
                <a:lnTo>
                  <a:pt x="391" y="633"/>
                </a:lnTo>
                <a:lnTo>
                  <a:pt x="405" y="630"/>
                </a:lnTo>
                <a:lnTo>
                  <a:pt x="417" y="625"/>
                </a:lnTo>
                <a:lnTo>
                  <a:pt x="430" y="621"/>
                </a:lnTo>
                <a:lnTo>
                  <a:pt x="443" y="616"/>
                </a:lnTo>
                <a:lnTo>
                  <a:pt x="456" y="610"/>
                </a:lnTo>
                <a:lnTo>
                  <a:pt x="468" y="604"/>
                </a:lnTo>
                <a:lnTo>
                  <a:pt x="480" y="598"/>
                </a:lnTo>
                <a:lnTo>
                  <a:pt x="491" y="591"/>
                </a:lnTo>
                <a:lnTo>
                  <a:pt x="503" y="584"/>
                </a:lnTo>
                <a:lnTo>
                  <a:pt x="514" y="575"/>
                </a:lnTo>
                <a:lnTo>
                  <a:pt x="525" y="567"/>
                </a:lnTo>
                <a:lnTo>
                  <a:pt x="851" y="892"/>
                </a:lnTo>
                <a:lnTo>
                  <a:pt x="855" y="897"/>
                </a:lnTo>
                <a:lnTo>
                  <a:pt x="860" y="899"/>
                </a:lnTo>
                <a:lnTo>
                  <a:pt x="866" y="901"/>
                </a:lnTo>
                <a:lnTo>
                  <a:pt x="871" y="901"/>
                </a:lnTo>
                <a:lnTo>
                  <a:pt x="878" y="901"/>
                </a:lnTo>
                <a:lnTo>
                  <a:pt x="883" y="899"/>
                </a:lnTo>
                <a:lnTo>
                  <a:pt x="888" y="897"/>
                </a:lnTo>
                <a:lnTo>
                  <a:pt x="893" y="892"/>
                </a:lnTo>
                <a:lnTo>
                  <a:pt x="897" y="888"/>
                </a:lnTo>
                <a:lnTo>
                  <a:pt x="899" y="883"/>
                </a:lnTo>
                <a:lnTo>
                  <a:pt x="901" y="877"/>
                </a:lnTo>
                <a:lnTo>
                  <a:pt x="902" y="871"/>
                </a:lnTo>
                <a:lnTo>
                  <a:pt x="901" y="866"/>
                </a:lnTo>
                <a:lnTo>
                  <a:pt x="899" y="860"/>
                </a:lnTo>
                <a:lnTo>
                  <a:pt x="897" y="855"/>
                </a:lnTo>
                <a:lnTo>
                  <a:pt x="893" y="85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CC5BFCF-A04D-562D-ACC5-396B54FF90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193" y="1084887"/>
            <a:ext cx="7441194" cy="253005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D44C5B7-E4F8-97A1-ECFD-0888E82BCD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154" y="3828961"/>
            <a:ext cx="7370545" cy="2799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5305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575CD53-6108-481A-A31F-305A2B59F755}"/>
              </a:ext>
            </a:extLst>
          </p:cNvPr>
          <p:cNvSpPr txBox="1"/>
          <p:nvPr/>
        </p:nvSpPr>
        <p:spPr>
          <a:xfrm>
            <a:off x="570887" y="136525"/>
            <a:ext cx="8851672" cy="55399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US" sz="3600" dirty="0">
                <a:latin typeface="+mj-lt"/>
              </a:rPr>
              <a:t>Top Performing Flavors over past 5 Years:</a:t>
            </a:r>
          </a:p>
        </p:txBody>
      </p:sp>
      <p:sp>
        <p:nvSpPr>
          <p:cNvPr id="125" name="Freeform 3886">
            <a:extLst>
              <a:ext uri="{FF2B5EF4-FFF2-40B4-BE49-F238E27FC236}">
                <a16:creationId xmlns:a16="http://schemas.microsoft.com/office/drawing/2014/main" id="{2FA6C4BF-689E-4194-B64E-5F151EF1A5CF}"/>
              </a:ext>
            </a:extLst>
          </p:cNvPr>
          <p:cNvSpPr>
            <a:spLocks noEditPoints="1"/>
          </p:cNvSpPr>
          <p:nvPr/>
        </p:nvSpPr>
        <p:spPr bwMode="auto">
          <a:xfrm>
            <a:off x="2046239" y="2558164"/>
            <a:ext cx="486284" cy="483596"/>
          </a:xfrm>
          <a:custGeom>
            <a:avLst/>
            <a:gdLst>
              <a:gd name="T0" fmla="*/ 268 w 902"/>
              <a:gd name="T1" fmla="*/ 575 h 901"/>
              <a:gd name="T2" fmla="*/ 207 w 902"/>
              <a:gd name="T3" fmla="*/ 555 h 901"/>
              <a:gd name="T4" fmla="*/ 155 w 902"/>
              <a:gd name="T5" fmla="*/ 520 h 901"/>
              <a:gd name="T6" fmla="*/ 112 w 902"/>
              <a:gd name="T7" fmla="*/ 475 h 901"/>
              <a:gd name="T8" fmla="*/ 81 w 902"/>
              <a:gd name="T9" fmla="*/ 422 h 901"/>
              <a:gd name="T10" fmla="*/ 64 w 902"/>
              <a:gd name="T11" fmla="*/ 360 h 901"/>
              <a:gd name="T12" fmla="*/ 61 w 902"/>
              <a:gd name="T13" fmla="*/ 294 h 901"/>
              <a:gd name="T14" fmla="*/ 76 w 902"/>
              <a:gd name="T15" fmla="*/ 231 h 901"/>
              <a:gd name="T16" fmla="*/ 104 w 902"/>
              <a:gd name="T17" fmla="*/ 175 h 901"/>
              <a:gd name="T18" fmla="*/ 145 w 902"/>
              <a:gd name="T19" fmla="*/ 128 h 901"/>
              <a:gd name="T20" fmla="*/ 197 w 902"/>
              <a:gd name="T21" fmla="*/ 92 h 901"/>
              <a:gd name="T22" fmla="*/ 256 w 902"/>
              <a:gd name="T23" fmla="*/ 69 h 901"/>
              <a:gd name="T24" fmla="*/ 320 w 902"/>
              <a:gd name="T25" fmla="*/ 60 h 901"/>
              <a:gd name="T26" fmla="*/ 385 w 902"/>
              <a:gd name="T27" fmla="*/ 69 h 901"/>
              <a:gd name="T28" fmla="*/ 444 w 902"/>
              <a:gd name="T29" fmla="*/ 92 h 901"/>
              <a:gd name="T30" fmla="*/ 495 w 902"/>
              <a:gd name="T31" fmla="*/ 128 h 901"/>
              <a:gd name="T32" fmla="*/ 537 w 902"/>
              <a:gd name="T33" fmla="*/ 175 h 901"/>
              <a:gd name="T34" fmla="*/ 564 w 902"/>
              <a:gd name="T35" fmla="*/ 231 h 901"/>
              <a:gd name="T36" fmla="*/ 579 w 902"/>
              <a:gd name="T37" fmla="*/ 294 h 901"/>
              <a:gd name="T38" fmla="*/ 577 w 902"/>
              <a:gd name="T39" fmla="*/ 360 h 901"/>
              <a:gd name="T40" fmla="*/ 560 w 902"/>
              <a:gd name="T41" fmla="*/ 422 h 901"/>
              <a:gd name="T42" fmla="*/ 529 w 902"/>
              <a:gd name="T43" fmla="*/ 475 h 901"/>
              <a:gd name="T44" fmla="*/ 486 w 902"/>
              <a:gd name="T45" fmla="*/ 520 h 901"/>
              <a:gd name="T46" fmla="*/ 432 w 902"/>
              <a:gd name="T47" fmla="*/ 555 h 901"/>
              <a:gd name="T48" fmla="*/ 372 w 902"/>
              <a:gd name="T49" fmla="*/ 575 h 901"/>
              <a:gd name="T50" fmla="*/ 320 w 902"/>
              <a:gd name="T51" fmla="*/ 580 h 901"/>
              <a:gd name="T52" fmla="*/ 591 w 902"/>
              <a:gd name="T53" fmla="*/ 491 h 901"/>
              <a:gd name="T54" fmla="*/ 621 w 902"/>
              <a:gd name="T55" fmla="*/ 430 h 901"/>
              <a:gd name="T56" fmla="*/ 637 w 902"/>
              <a:gd name="T57" fmla="*/ 363 h 901"/>
              <a:gd name="T58" fmla="*/ 638 w 902"/>
              <a:gd name="T59" fmla="*/ 288 h 901"/>
              <a:gd name="T60" fmla="*/ 621 w 902"/>
              <a:gd name="T61" fmla="*/ 211 h 901"/>
              <a:gd name="T62" fmla="*/ 586 w 902"/>
              <a:gd name="T63" fmla="*/ 142 h 901"/>
              <a:gd name="T64" fmla="*/ 535 w 902"/>
              <a:gd name="T65" fmla="*/ 83 h 901"/>
              <a:gd name="T66" fmla="*/ 473 w 902"/>
              <a:gd name="T67" fmla="*/ 39 h 901"/>
              <a:gd name="T68" fmla="*/ 400 w 902"/>
              <a:gd name="T69" fmla="*/ 10 h 901"/>
              <a:gd name="T70" fmla="*/ 320 w 902"/>
              <a:gd name="T71" fmla="*/ 0 h 901"/>
              <a:gd name="T72" fmla="*/ 241 w 902"/>
              <a:gd name="T73" fmla="*/ 10 h 901"/>
              <a:gd name="T74" fmla="*/ 168 w 902"/>
              <a:gd name="T75" fmla="*/ 39 h 901"/>
              <a:gd name="T76" fmla="*/ 105 w 902"/>
              <a:gd name="T77" fmla="*/ 83 h 901"/>
              <a:gd name="T78" fmla="*/ 55 w 902"/>
              <a:gd name="T79" fmla="*/ 142 h 901"/>
              <a:gd name="T80" fmla="*/ 20 w 902"/>
              <a:gd name="T81" fmla="*/ 211 h 901"/>
              <a:gd name="T82" fmla="*/ 1 w 902"/>
              <a:gd name="T83" fmla="*/ 288 h 901"/>
              <a:gd name="T84" fmla="*/ 3 w 902"/>
              <a:gd name="T85" fmla="*/ 369 h 901"/>
              <a:gd name="T86" fmla="*/ 25 w 902"/>
              <a:gd name="T87" fmla="*/ 445 h 901"/>
              <a:gd name="T88" fmla="*/ 64 w 902"/>
              <a:gd name="T89" fmla="*/ 512 h 901"/>
              <a:gd name="T90" fmla="*/ 117 w 902"/>
              <a:gd name="T91" fmla="*/ 568 h 901"/>
              <a:gd name="T92" fmla="*/ 182 w 902"/>
              <a:gd name="T93" fmla="*/ 608 h 901"/>
              <a:gd name="T94" fmla="*/ 256 w 902"/>
              <a:gd name="T95" fmla="*/ 634 h 901"/>
              <a:gd name="T96" fmla="*/ 335 w 902"/>
              <a:gd name="T97" fmla="*/ 641 h 901"/>
              <a:gd name="T98" fmla="*/ 405 w 902"/>
              <a:gd name="T99" fmla="*/ 630 h 901"/>
              <a:gd name="T100" fmla="*/ 468 w 902"/>
              <a:gd name="T101" fmla="*/ 604 h 901"/>
              <a:gd name="T102" fmla="*/ 525 w 902"/>
              <a:gd name="T103" fmla="*/ 567 h 901"/>
              <a:gd name="T104" fmla="*/ 871 w 902"/>
              <a:gd name="T105" fmla="*/ 901 h 901"/>
              <a:gd name="T106" fmla="*/ 897 w 902"/>
              <a:gd name="T107" fmla="*/ 888 h 901"/>
              <a:gd name="T108" fmla="*/ 899 w 902"/>
              <a:gd name="T109" fmla="*/ 860 h 9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902" h="901">
                <a:moveTo>
                  <a:pt x="320" y="580"/>
                </a:moveTo>
                <a:lnTo>
                  <a:pt x="307" y="580"/>
                </a:lnTo>
                <a:lnTo>
                  <a:pt x="294" y="579"/>
                </a:lnTo>
                <a:lnTo>
                  <a:pt x="281" y="577"/>
                </a:lnTo>
                <a:lnTo>
                  <a:pt x="268" y="575"/>
                </a:lnTo>
                <a:lnTo>
                  <a:pt x="256" y="572"/>
                </a:lnTo>
                <a:lnTo>
                  <a:pt x="243" y="569"/>
                </a:lnTo>
                <a:lnTo>
                  <a:pt x="231" y="564"/>
                </a:lnTo>
                <a:lnTo>
                  <a:pt x="219" y="560"/>
                </a:lnTo>
                <a:lnTo>
                  <a:pt x="207" y="555"/>
                </a:lnTo>
                <a:lnTo>
                  <a:pt x="197" y="549"/>
                </a:lnTo>
                <a:lnTo>
                  <a:pt x="186" y="543"/>
                </a:lnTo>
                <a:lnTo>
                  <a:pt x="175" y="535"/>
                </a:lnTo>
                <a:lnTo>
                  <a:pt x="164" y="529"/>
                </a:lnTo>
                <a:lnTo>
                  <a:pt x="155" y="520"/>
                </a:lnTo>
                <a:lnTo>
                  <a:pt x="145" y="513"/>
                </a:lnTo>
                <a:lnTo>
                  <a:pt x="136" y="504"/>
                </a:lnTo>
                <a:lnTo>
                  <a:pt x="128" y="495"/>
                </a:lnTo>
                <a:lnTo>
                  <a:pt x="119" y="486"/>
                </a:lnTo>
                <a:lnTo>
                  <a:pt x="112" y="475"/>
                </a:lnTo>
                <a:lnTo>
                  <a:pt x="104" y="466"/>
                </a:lnTo>
                <a:lnTo>
                  <a:pt x="98" y="455"/>
                </a:lnTo>
                <a:lnTo>
                  <a:pt x="91" y="444"/>
                </a:lnTo>
                <a:lnTo>
                  <a:pt x="86" y="432"/>
                </a:lnTo>
                <a:lnTo>
                  <a:pt x="81" y="422"/>
                </a:lnTo>
                <a:lnTo>
                  <a:pt x="76" y="410"/>
                </a:lnTo>
                <a:lnTo>
                  <a:pt x="72" y="397"/>
                </a:lnTo>
                <a:lnTo>
                  <a:pt x="69" y="385"/>
                </a:lnTo>
                <a:lnTo>
                  <a:pt x="66" y="372"/>
                </a:lnTo>
                <a:lnTo>
                  <a:pt x="64" y="360"/>
                </a:lnTo>
                <a:lnTo>
                  <a:pt x="61" y="347"/>
                </a:lnTo>
                <a:lnTo>
                  <a:pt x="60" y="334"/>
                </a:lnTo>
                <a:lnTo>
                  <a:pt x="60" y="320"/>
                </a:lnTo>
                <a:lnTo>
                  <a:pt x="60" y="307"/>
                </a:lnTo>
                <a:lnTo>
                  <a:pt x="61" y="294"/>
                </a:lnTo>
                <a:lnTo>
                  <a:pt x="64" y="281"/>
                </a:lnTo>
                <a:lnTo>
                  <a:pt x="66" y="268"/>
                </a:lnTo>
                <a:lnTo>
                  <a:pt x="69" y="256"/>
                </a:lnTo>
                <a:lnTo>
                  <a:pt x="72" y="243"/>
                </a:lnTo>
                <a:lnTo>
                  <a:pt x="76" y="231"/>
                </a:lnTo>
                <a:lnTo>
                  <a:pt x="81" y="219"/>
                </a:lnTo>
                <a:lnTo>
                  <a:pt x="86" y="207"/>
                </a:lnTo>
                <a:lnTo>
                  <a:pt x="91" y="197"/>
                </a:lnTo>
                <a:lnTo>
                  <a:pt x="98" y="186"/>
                </a:lnTo>
                <a:lnTo>
                  <a:pt x="104" y="175"/>
                </a:lnTo>
                <a:lnTo>
                  <a:pt x="112" y="164"/>
                </a:lnTo>
                <a:lnTo>
                  <a:pt x="119" y="155"/>
                </a:lnTo>
                <a:lnTo>
                  <a:pt x="128" y="145"/>
                </a:lnTo>
                <a:lnTo>
                  <a:pt x="136" y="137"/>
                </a:lnTo>
                <a:lnTo>
                  <a:pt x="145" y="128"/>
                </a:lnTo>
                <a:lnTo>
                  <a:pt x="155" y="119"/>
                </a:lnTo>
                <a:lnTo>
                  <a:pt x="164" y="112"/>
                </a:lnTo>
                <a:lnTo>
                  <a:pt x="175" y="104"/>
                </a:lnTo>
                <a:lnTo>
                  <a:pt x="186" y="98"/>
                </a:lnTo>
                <a:lnTo>
                  <a:pt x="197" y="92"/>
                </a:lnTo>
                <a:lnTo>
                  <a:pt x="207" y="86"/>
                </a:lnTo>
                <a:lnTo>
                  <a:pt x="219" y="81"/>
                </a:lnTo>
                <a:lnTo>
                  <a:pt x="231" y="77"/>
                </a:lnTo>
                <a:lnTo>
                  <a:pt x="243" y="72"/>
                </a:lnTo>
                <a:lnTo>
                  <a:pt x="256" y="69"/>
                </a:lnTo>
                <a:lnTo>
                  <a:pt x="268" y="66"/>
                </a:lnTo>
                <a:lnTo>
                  <a:pt x="281" y="64"/>
                </a:lnTo>
                <a:lnTo>
                  <a:pt x="294" y="61"/>
                </a:lnTo>
                <a:lnTo>
                  <a:pt x="307" y="60"/>
                </a:lnTo>
                <a:lnTo>
                  <a:pt x="320" y="60"/>
                </a:lnTo>
                <a:lnTo>
                  <a:pt x="334" y="60"/>
                </a:lnTo>
                <a:lnTo>
                  <a:pt x="347" y="61"/>
                </a:lnTo>
                <a:lnTo>
                  <a:pt x="360" y="64"/>
                </a:lnTo>
                <a:lnTo>
                  <a:pt x="372" y="66"/>
                </a:lnTo>
                <a:lnTo>
                  <a:pt x="385" y="69"/>
                </a:lnTo>
                <a:lnTo>
                  <a:pt x="397" y="72"/>
                </a:lnTo>
                <a:lnTo>
                  <a:pt x="410" y="77"/>
                </a:lnTo>
                <a:lnTo>
                  <a:pt x="422" y="81"/>
                </a:lnTo>
                <a:lnTo>
                  <a:pt x="432" y="86"/>
                </a:lnTo>
                <a:lnTo>
                  <a:pt x="444" y="92"/>
                </a:lnTo>
                <a:lnTo>
                  <a:pt x="455" y="98"/>
                </a:lnTo>
                <a:lnTo>
                  <a:pt x="466" y="104"/>
                </a:lnTo>
                <a:lnTo>
                  <a:pt x="475" y="112"/>
                </a:lnTo>
                <a:lnTo>
                  <a:pt x="486" y="119"/>
                </a:lnTo>
                <a:lnTo>
                  <a:pt x="495" y="128"/>
                </a:lnTo>
                <a:lnTo>
                  <a:pt x="504" y="137"/>
                </a:lnTo>
                <a:lnTo>
                  <a:pt x="513" y="145"/>
                </a:lnTo>
                <a:lnTo>
                  <a:pt x="522" y="155"/>
                </a:lnTo>
                <a:lnTo>
                  <a:pt x="529" y="164"/>
                </a:lnTo>
                <a:lnTo>
                  <a:pt x="537" y="175"/>
                </a:lnTo>
                <a:lnTo>
                  <a:pt x="543" y="186"/>
                </a:lnTo>
                <a:lnTo>
                  <a:pt x="549" y="197"/>
                </a:lnTo>
                <a:lnTo>
                  <a:pt x="555" y="207"/>
                </a:lnTo>
                <a:lnTo>
                  <a:pt x="560" y="219"/>
                </a:lnTo>
                <a:lnTo>
                  <a:pt x="564" y="231"/>
                </a:lnTo>
                <a:lnTo>
                  <a:pt x="569" y="243"/>
                </a:lnTo>
                <a:lnTo>
                  <a:pt x="572" y="256"/>
                </a:lnTo>
                <a:lnTo>
                  <a:pt x="575" y="268"/>
                </a:lnTo>
                <a:lnTo>
                  <a:pt x="577" y="281"/>
                </a:lnTo>
                <a:lnTo>
                  <a:pt x="579" y="294"/>
                </a:lnTo>
                <a:lnTo>
                  <a:pt x="580" y="307"/>
                </a:lnTo>
                <a:lnTo>
                  <a:pt x="580" y="320"/>
                </a:lnTo>
                <a:lnTo>
                  <a:pt x="580" y="334"/>
                </a:lnTo>
                <a:lnTo>
                  <a:pt x="579" y="347"/>
                </a:lnTo>
                <a:lnTo>
                  <a:pt x="577" y="360"/>
                </a:lnTo>
                <a:lnTo>
                  <a:pt x="575" y="372"/>
                </a:lnTo>
                <a:lnTo>
                  <a:pt x="572" y="385"/>
                </a:lnTo>
                <a:lnTo>
                  <a:pt x="569" y="397"/>
                </a:lnTo>
                <a:lnTo>
                  <a:pt x="564" y="410"/>
                </a:lnTo>
                <a:lnTo>
                  <a:pt x="560" y="422"/>
                </a:lnTo>
                <a:lnTo>
                  <a:pt x="555" y="432"/>
                </a:lnTo>
                <a:lnTo>
                  <a:pt x="549" y="444"/>
                </a:lnTo>
                <a:lnTo>
                  <a:pt x="543" y="455"/>
                </a:lnTo>
                <a:lnTo>
                  <a:pt x="537" y="466"/>
                </a:lnTo>
                <a:lnTo>
                  <a:pt x="529" y="475"/>
                </a:lnTo>
                <a:lnTo>
                  <a:pt x="522" y="486"/>
                </a:lnTo>
                <a:lnTo>
                  <a:pt x="513" y="495"/>
                </a:lnTo>
                <a:lnTo>
                  <a:pt x="504" y="504"/>
                </a:lnTo>
                <a:lnTo>
                  <a:pt x="495" y="513"/>
                </a:lnTo>
                <a:lnTo>
                  <a:pt x="486" y="520"/>
                </a:lnTo>
                <a:lnTo>
                  <a:pt x="475" y="529"/>
                </a:lnTo>
                <a:lnTo>
                  <a:pt x="466" y="535"/>
                </a:lnTo>
                <a:lnTo>
                  <a:pt x="455" y="543"/>
                </a:lnTo>
                <a:lnTo>
                  <a:pt x="444" y="549"/>
                </a:lnTo>
                <a:lnTo>
                  <a:pt x="432" y="555"/>
                </a:lnTo>
                <a:lnTo>
                  <a:pt x="422" y="560"/>
                </a:lnTo>
                <a:lnTo>
                  <a:pt x="410" y="564"/>
                </a:lnTo>
                <a:lnTo>
                  <a:pt x="397" y="569"/>
                </a:lnTo>
                <a:lnTo>
                  <a:pt x="385" y="572"/>
                </a:lnTo>
                <a:lnTo>
                  <a:pt x="372" y="575"/>
                </a:lnTo>
                <a:lnTo>
                  <a:pt x="360" y="577"/>
                </a:lnTo>
                <a:lnTo>
                  <a:pt x="347" y="579"/>
                </a:lnTo>
                <a:lnTo>
                  <a:pt x="334" y="580"/>
                </a:lnTo>
                <a:lnTo>
                  <a:pt x="320" y="580"/>
                </a:lnTo>
                <a:lnTo>
                  <a:pt x="320" y="580"/>
                </a:lnTo>
                <a:close/>
                <a:moveTo>
                  <a:pt x="893" y="851"/>
                </a:moveTo>
                <a:lnTo>
                  <a:pt x="567" y="525"/>
                </a:lnTo>
                <a:lnTo>
                  <a:pt x="575" y="514"/>
                </a:lnTo>
                <a:lnTo>
                  <a:pt x="584" y="503"/>
                </a:lnTo>
                <a:lnTo>
                  <a:pt x="591" y="491"/>
                </a:lnTo>
                <a:lnTo>
                  <a:pt x="598" y="480"/>
                </a:lnTo>
                <a:lnTo>
                  <a:pt x="604" y="468"/>
                </a:lnTo>
                <a:lnTo>
                  <a:pt x="611" y="456"/>
                </a:lnTo>
                <a:lnTo>
                  <a:pt x="616" y="443"/>
                </a:lnTo>
                <a:lnTo>
                  <a:pt x="621" y="430"/>
                </a:lnTo>
                <a:lnTo>
                  <a:pt x="626" y="417"/>
                </a:lnTo>
                <a:lnTo>
                  <a:pt x="630" y="405"/>
                </a:lnTo>
                <a:lnTo>
                  <a:pt x="633" y="391"/>
                </a:lnTo>
                <a:lnTo>
                  <a:pt x="635" y="377"/>
                </a:lnTo>
                <a:lnTo>
                  <a:pt x="637" y="363"/>
                </a:lnTo>
                <a:lnTo>
                  <a:pt x="639" y="349"/>
                </a:lnTo>
                <a:lnTo>
                  <a:pt x="641" y="335"/>
                </a:lnTo>
                <a:lnTo>
                  <a:pt x="641" y="320"/>
                </a:lnTo>
                <a:lnTo>
                  <a:pt x="641" y="304"/>
                </a:lnTo>
                <a:lnTo>
                  <a:pt x="638" y="288"/>
                </a:lnTo>
                <a:lnTo>
                  <a:pt x="637" y="272"/>
                </a:lnTo>
                <a:lnTo>
                  <a:pt x="634" y="256"/>
                </a:lnTo>
                <a:lnTo>
                  <a:pt x="631" y="241"/>
                </a:lnTo>
                <a:lnTo>
                  <a:pt x="627" y="226"/>
                </a:lnTo>
                <a:lnTo>
                  <a:pt x="621" y="211"/>
                </a:lnTo>
                <a:lnTo>
                  <a:pt x="616" y="196"/>
                </a:lnTo>
                <a:lnTo>
                  <a:pt x="609" y="182"/>
                </a:lnTo>
                <a:lnTo>
                  <a:pt x="602" y="168"/>
                </a:lnTo>
                <a:lnTo>
                  <a:pt x="594" y="155"/>
                </a:lnTo>
                <a:lnTo>
                  <a:pt x="586" y="142"/>
                </a:lnTo>
                <a:lnTo>
                  <a:pt x="577" y="129"/>
                </a:lnTo>
                <a:lnTo>
                  <a:pt x="568" y="117"/>
                </a:lnTo>
                <a:lnTo>
                  <a:pt x="557" y="105"/>
                </a:lnTo>
                <a:lnTo>
                  <a:pt x="546" y="94"/>
                </a:lnTo>
                <a:lnTo>
                  <a:pt x="535" y="83"/>
                </a:lnTo>
                <a:lnTo>
                  <a:pt x="524" y="73"/>
                </a:lnTo>
                <a:lnTo>
                  <a:pt x="512" y="64"/>
                </a:lnTo>
                <a:lnTo>
                  <a:pt x="499" y="55"/>
                </a:lnTo>
                <a:lnTo>
                  <a:pt x="486" y="46"/>
                </a:lnTo>
                <a:lnTo>
                  <a:pt x="473" y="39"/>
                </a:lnTo>
                <a:lnTo>
                  <a:pt x="459" y="31"/>
                </a:lnTo>
                <a:lnTo>
                  <a:pt x="445" y="25"/>
                </a:lnTo>
                <a:lnTo>
                  <a:pt x="430" y="20"/>
                </a:lnTo>
                <a:lnTo>
                  <a:pt x="415" y="14"/>
                </a:lnTo>
                <a:lnTo>
                  <a:pt x="400" y="10"/>
                </a:lnTo>
                <a:lnTo>
                  <a:pt x="385" y="7"/>
                </a:lnTo>
                <a:lnTo>
                  <a:pt x="369" y="4"/>
                </a:lnTo>
                <a:lnTo>
                  <a:pt x="353" y="1"/>
                </a:lnTo>
                <a:lnTo>
                  <a:pt x="337" y="0"/>
                </a:lnTo>
                <a:lnTo>
                  <a:pt x="320" y="0"/>
                </a:lnTo>
                <a:lnTo>
                  <a:pt x="304" y="0"/>
                </a:lnTo>
                <a:lnTo>
                  <a:pt x="288" y="1"/>
                </a:lnTo>
                <a:lnTo>
                  <a:pt x="272" y="4"/>
                </a:lnTo>
                <a:lnTo>
                  <a:pt x="256" y="7"/>
                </a:lnTo>
                <a:lnTo>
                  <a:pt x="241" y="10"/>
                </a:lnTo>
                <a:lnTo>
                  <a:pt x="225" y="14"/>
                </a:lnTo>
                <a:lnTo>
                  <a:pt x="210" y="20"/>
                </a:lnTo>
                <a:lnTo>
                  <a:pt x="195" y="25"/>
                </a:lnTo>
                <a:lnTo>
                  <a:pt x="182" y="31"/>
                </a:lnTo>
                <a:lnTo>
                  <a:pt x="168" y="39"/>
                </a:lnTo>
                <a:lnTo>
                  <a:pt x="155" y="46"/>
                </a:lnTo>
                <a:lnTo>
                  <a:pt x="142" y="55"/>
                </a:lnTo>
                <a:lnTo>
                  <a:pt x="129" y="64"/>
                </a:lnTo>
                <a:lnTo>
                  <a:pt x="117" y="73"/>
                </a:lnTo>
                <a:lnTo>
                  <a:pt x="105" y="83"/>
                </a:lnTo>
                <a:lnTo>
                  <a:pt x="94" y="94"/>
                </a:lnTo>
                <a:lnTo>
                  <a:pt x="84" y="105"/>
                </a:lnTo>
                <a:lnTo>
                  <a:pt x="73" y="117"/>
                </a:lnTo>
                <a:lnTo>
                  <a:pt x="64" y="129"/>
                </a:lnTo>
                <a:lnTo>
                  <a:pt x="55" y="142"/>
                </a:lnTo>
                <a:lnTo>
                  <a:pt x="46" y="155"/>
                </a:lnTo>
                <a:lnTo>
                  <a:pt x="39" y="168"/>
                </a:lnTo>
                <a:lnTo>
                  <a:pt x="31" y="182"/>
                </a:lnTo>
                <a:lnTo>
                  <a:pt x="25" y="196"/>
                </a:lnTo>
                <a:lnTo>
                  <a:pt x="20" y="211"/>
                </a:lnTo>
                <a:lnTo>
                  <a:pt x="14" y="226"/>
                </a:lnTo>
                <a:lnTo>
                  <a:pt x="10" y="241"/>
                </a:lnTo>
                <a:lnTo>
                  <a:pt x="7" y="256"/>
                </a:lnTo>
                <a:lnTo>
                  <a:pt x="3" y="272"/>
                </a:lnTo>
                <a:lnTo>
                  <a:pt x="1" y="288"/>
                </a:lnTo>
                <a:lnTo>
                  <a:pt x="0" y="304"/>
                </a:lnTo>
                <a:lnTo>
                  <a:pt x="0" y="320"/>
                </a:lnTo>
                <a:lnTo>
                  <a:pt x="0" y="337"/>
                </a:lnTo>
                <a:lnTo>
                  <a:pt x="1" y="353"/>
                </a:lnTo>
                <a:lnTo>
                  <a:pt x="3" y="369"/>
                </a:lnTo>
                <a:lnTo>
                  <a:pt x="7" y="385"/>
                </a:lnTo>
                <a:lnTo>
                  <a:pt x="10" y="400"/>
                </a:lnTo>
                <a:lnTo>
                  <a:pt x="14" y="415"/>
                </a:lnTo>
                <a:lnTo>
                  <a:pt x="20" y="430"/>
                </a:lnTo>
                <a:lnTo>
                  <a:pt x="25" y="445"/>
                </a:lnTo>
                <a:lnTo>
                  <a:pt x="31" y="459"/>
                </a:lnTo>
                <a:lnTo>
                  <a:pt x="39" y="473"/>
                </a:lnTo>
                <a:lnTo>
                  <a:pt x="46" y="486"/>
                </a:lnTo>
                <a:lnTo>
                  <a:pt x="55" y="499"/>
                </a:lnTo>
                <a:lnTo>
                  <a:pt x="64" y="512"/>
                </a:lnTo>
                <a:lnTo>
                  <a:pt x="73" y="524"/>
                </a:lnTo>
                <a:lnTo>
                  <a:pt x="84" y="535"/>
                </a:lnTo>
                <a:lnTo>
                  <a:pt x="94" y="546"/>
                </a:lnTo>
                <a:lnTo>
                  <a:pt x="105" y="557"/>
                </a:lnTo>
                <a:lnTo>
                  <a:pt x="117" y="568"/>
                </a:lnTo>
                <a:lnTo>
                  <a:pt x="129" y="577"/>
                </a:lnTo>
                <a:lnTo>
                  <a:pt x="142" y="586"/>
                </a:lnTo>
                <a:lnTo>
                  <a:pt x="155" y="594"/>
                </a:lnTo>
                <a:lnTo>
                  <a:pt x="168" y="602"/>
                </a:lnTo>
                <a:lnTo>
                  <a:pt x="182" y="608"/>
                </a:lnTo>
                <a:lnTo>
                  <a:pt x="195" y="615"/>
                </a:lnTo>
                <a:lnTo>
                  <a:pt x="210" y="621"/>
                </a:lnTo>
                <a:lnTo>
                  <a:pt x="225" y="627"/>
                </a:lnTo>
                <a:lnTo>
                  <a:pt x="241" y="631"/>
                </a:lnTo>
                <a:lnTo>
                  <a:pt x="256" y="634"/>
                </a:lnTo>
                <a:lnTo>
                  <a:pt x="272" y="637"/>
                </a:lnTo>
                <a:lnTo>
                  <a:pt x="288" y="638"/>
                </a:lnTo>
                <a:lnTo>
                  <a:pt x="304" y="641"/>
                </a:lnTo>
                <a:lnTo>
                  <a:pt x="320" y="641"/>
                </a:lnTo>
                <a:lnTo>
                  <a:pt x="335" y="641"/>
                </a:lnTo>
                <a:lnTo>
                  <a:pt x="349" y="639"/>
                </a:lnTo>
                <a:lnTo>
                  <a:pt x="363" y="637"/>
                </a:lnTo>
                <a:lnTo>
                  <a:pt x="377" y="635"/>
                </a:lnTo>
                <a:lnTo>
                  <a:pt x="391" y="633"/>
                </a:lnTo>
                <a:lnTo>
                  <a:pt x="405" y="630"/>
                </a:lnTo>
                <a:lnTo>
                  <a:pt x="417" y="625"/>
                </a:lnTo>
                <a:lnTo>
                  <a:pt x="430" y="621"/>
                </a:lnTo>
                <a:lnTo>
                  <a:pt x="443" y="616"/>
                </a:lnTo>
                <a:lnTo>
                  <a:pt x="456" y="610"/>
                </a:lnTo>
                <a:lnTo>
                  <a:pt x="468" y="604"/>
                </a:lnTo>
                <a:lnTo>
                  <a:pt x="480" y="598"/>
                </a:lnTo>
                <a:lnTo>
                  <a:pt x="491" y="591"/>
                </a:lnTo>
                <a:lnTo>
                  <a:pt x="503" y="584"/>
                </a:lnTo>
                <a:lnTo>
                  <a:pt x="514" y="575"/>
                </a:lnTo>
                <a:lnTo>
                  <a:pt x="525" y="567"/>
                </a:lnTo>
                <a:lnTo>
                  <a:pt x="851" y="892"/>
                </a:lnTo>
                <a:lnTo>
                  <a:pt x="855" y="897"/>
                </a:lnTo>
                <a:lnTo>
                  <a:pt x="860" y="899"/>
                </a:lnTo>
                <a:lnTo>
                  <a:pt x="866" y="901"/>
                </a:lnTo>
                <a:lnTo>
                  <a:pt x="871" y="901"/>
                </a:lnTo>
                <a:lnTo>
                  <a:pt x="878" y="901"/>
                </a:lnTo>
                <a:lnTo>
                  <a:pt x="883" y="899"/>
                </a:lnTo>
                <a:lnTo>
                  <a:pt x="888" y="897"/>
                </a:lnTo>
                <a:lnTo>
                  <a:pt x="893" y="892"/>
                </a:lnTo>
                <a:lnTo>
                  <a:pt x="897" y="888"/>
                </a:lnTo>
                <a:lnTo>
                  <a:pt x="899" y="883"/>
                </a:lnTo>
                <a:lnTo>
                  <a:pt x="901" y="877"/>
                </a:lnTo>
                <a:lnTo>
                  <a:pt x="902" y="871"/>
                </a:lnTo>
                <a:lnTo>
                  <a:pt x="901" y="866"/>
                </a:lnTo>
                <a:lnTo>
                  <a:pt x="899" y="860"/>
                </a:lnTo>
                <a:lnTo>
                  <a:pt x="897" y="855"/>
                </a:lnTo>
                <a:lnTo>
                  <a:pt x="893" y="85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5B154D8-E703-DDFC-BCB6-71999EC1F4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763" y="1433767"/>
            <a:ext cx="11590474" cy="3823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1613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963</TotalTime>
  <Words>537</Words>
  <Application>Microsoft Office PowerPoint</Application>
  <PresentationFormat>Widescreen</PresentationFormat>
  <Paragraphs>93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Arial</vt:lpstr>
      <vt:lpstr>Berlin Sans FB Demi</vt:lpstr>
      <vt:lpstr>Calibri</vt:lpstr>
      <vt:lpstr>Calibri Light</vt:lpstr>
      <vt:lpstr>League Spartan</vt:lpstr>
      <vt:lpstr>Open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Akash Ragothu</dc:creator>
  <cp:keywords/>
  <dc:description/>
  <cp:lastModifiedBy>vinay h</cp:lastModifiedBy>
  <cp:revision>85</cp:revision>
  <dcterms:created xsi:type="dcterms:W3CDTF">2018-05-07T03:42:01Z</dcterms:created>
  <dcterms:modified xsi:type="dcterms:W3CDTF">2023-12-07T12:04:01Z</dcterms:modified>
  <cp:category/>
</cp:coreProperties>
</file>